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3" r:id="rId1"/>
  </p:sldMasterIdLst>
  <p:notesMasterIdLst>
    <p:notesMasterId r:id="rId18"/>
  </p:notesMasterIdLst>
  <p:sldIdLst>
    <p:sldId id="256" r:id="rId2"/>
    <p:sldId id="272" r:id="rId3"/>
    <p:sldId id="260" r:id="rId4"/>
    <p:sldId id="277" r:id="rId5"/>
    <p:sldId id="271" r:id="rId6"/>
    <p:sldId id="265" r:id="rId7"/>
    <p:sldId id="263" r:id="rId8"/>
    <p:sldId id="264" r:id="rId9"/>
    <p:sldId id="269" r:id="rId10"/>
    <p:sldId id="273" r:id="rId11"/>
    <p:sldId id="274" r:id="rId12"/>
    <p:sldId id="275" r:id="rId13"/>
    <p:sldId id="278" r:id="rId14"/>
    <p:sldId id="281" r:id="rId15"/>
    <p:sldId id="279" r:id="rId16"/>
    <p:sldId id="280" r:id="rId1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96330F-ED1B-B448-BD6F-5BB79DA0B213}" v="22" dt="2020-08-31T22:09:33.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8"/>
    <p:restoredTop sz="93061"/>
  </p:normalViewPr>
  <p:slideViewPr>
    <p:cSldViewPr>
      <p:cViewPr varScale="1">
        <p:scale>
          <a:sx n="110" d="100"/>
          <a:sy n="110" d="100"/>
        </p:scale>
        <p:origin x="738" y="114"/>
      </p:cViewPr>
      <p:guideLst>
        <p:guide orient="horz" pos="2160"/>
        <p:guide pos="2880"/>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ctor, Rochelle" userId="e49c1d89-5ce9-437f-ad7c-ac231be07a9c" providerId="ADAL" clId="{5D96330F-ED1B-B448-BD6F-5BB79DA0B213}"/>
    <pc:docChg chg="undo custSel addSld delSld modSld sldOrd">
      <pc:chgData name="Proctor, Rochelle" userId="e49c1d89-5ce9-437f-ad7c-ac231be07a9c" providerId="ADAL" clId="{5D96330F-ED1B-B448-BD6F-5BB79DA0B213}" dt="2020-09-03T18:29:04.031" v="195" actId="20577"/>
      <pc:docMkLst>
        <pc:docMk/>
      </pc:docMkLst>
      <pc:sldChg chg="delSp add setBg delDesignElem">
        <pc:chgData name="Proctor, Rochelle" userId="e49c1d89-5ce9-437f-ad7c-ac231be07a9c" providerId="ADAL" clId="{5D96330F-ED1B-B448-BD6F-5BB79DA0B213}" dt="2020-08-31T21:43:50.322" v="4"/>
        <pc:sldMkLst>
          <pc:docMk/>
          <pc:sldMk cId="694067570" sldId="256"/>
        </pc:sldMkLst>
        <pc:spChg chg="del">
          <ac:chgData name="Proctor, Rochelle" userId="e49c1d89-5ce9-437f-ad7c-ac231be07a9c" providerId="ADAL" clId="{5D96330F-ED1B-B448-BD6F-5BB79DA0B213}" dt="2020-08-31T21:43:50.322" v="4"/>
          <ac:spMkLst>
            <pc:docMk/>
            <pc:sldMk cId="694067570" sldId="256"/>
            <ac:spMk id="72" creationId="{AB4FFECA-0832-4FE3-B587-054A0F2D8054}"/>
          </ac:spMkLst>
        </pc:spChg>
        <pc:spChg chg="del">
          <ac:chgData name="Proctor, Rochelle" userId="e49c1d89-5ce9-437f-ad7c-ac231be07a9c" providerId="ADAL" clId="{5D96330F-ED1B-B448-BD6F-5BB79DA0B213}" dt="2020-08-31T21:43:50.322" v="4"/>
          <ac:spMkLst>
            <pc:docMk/>
            <pc:sldMk cId="694067570" sldId="256"/>
            <ac:spMk id="74" creationId="{C65858E6-5C0F-4AAE-A1AC-29BA07FFEE5C}"/>
          </ac:spMkLst>
        </pc:spChg>
      </pc:sldChg>
      <pc:sldChg chg="delSp add setBg delDesignElem">
        <pc:chgData name="Proctor, Rochelle" userId="e49c1d89-5ce9-437f-ad7c-ac231be07a9c" providerId="ADAL" clId="{5D96330F-ED1B-B448-BD6F-5BB79DA0B213}" dt="2020-08-31T21:44:15.637" v="9"/>
        <pc:sldMkLst>
          <pc:docMk/>
          <pc:sldMk cId="3800511394" sldId="260"/>
        </pc:sldMkLst>
        <pc:spChg chg="del">
          <ac:chgData name="Proctor, Rochelle" userId="e49c1d89-5ce9-437f-ad7c-ac231be07a9c" providerId="ADAL" clId="{5D96330F-ED1B-B448-BD6F-5BB79DA0B213}" dt="2020-08-31T21:44:15.637" v="9"/>
          <ac:spMkLst>
            <pc:docMk/>
            <pc:sldMk cId="3800511394" sldId="260"/>
            <ac:spMk id="72" creationId="{89DBA3C2-C92B-4CEB-868F-52A62295B3EC}"/>
          </ac:spMkLst>
        </pc:spChg>
        <pc:spChg chg="del">
          <ac:chgData name="Proctor, Rochelle" userId="e49c1d89-5ce9-437f-ad7c-ac231be07a9c" providerId="ADAL" clId="{5D96330F-ED1B-B448-BD6F-5BB79DA0B213}" dt="2020-08-31T21:44:15.637" v="9"/>
          <ac:spMkLst>
            <pc:docMk/>
            <pc:sldMk cId="3800511394" sldId="260"/>
            <ac:spMk id="74" creationId="{0A5C11C9-65D2-491A-A266-6ADBD2CB441D}"/>
          </ac:spMkLst>
        </pc:spChg>
      </pc:sldChg>
      <pc:sldChg chg="del">
        <pc:chgData name="Proctor, Rochelle" userId="e49c1d89-5ce9-437f-ad7c-ac231be07a9c" providerId="ADAL" clId="{5D96330F-ED1B-B448-BD6F-5BB79DA0B213}" dt="2020-08-31T21:45:49.073" v="21" actId="2696"/>
        <pc:sldMkLst>
          <pc:docMk/>
          <pc:sldMk cId="0" sldId="261"/>
        </pc:sldMkLst>
      </pc:sldChg>
      <pc:sldChg chg="addSp modSp modTransition">
        <pc:chgData name="Proctor, Rochelle" userId="e49c1d89-5ce9-437f-ad7c-ac231be07a9c" providerId="ADAL" clId="{5D96330F-ED1B-B448-BD6F-5BB79DA0B213}" dt="2020-08-31T21:52:18.026" v="22"/>
        <pc:sldMkLst>
          <pc:docMk/>
          <pc:sldMk cId="0" sldId="263"/>
        </pc:sldMkLst>
        <pc:picChg chg="add mod">
          <ac:chgData name="Proctor, Rochelle" userId="e49c1d89-5ce9-437f-ad7c-ac231be07a9c" providerId="ADAL" clId="{5D96330F-ED1B-B448-BD6F-5BB79DA0B213}" dt="2020-08-31T21:52:18.026" v="22"/>
          <ac:picMkLst>
            <pc:docMk/>
            <pc:sldMk cId="0" sldId="263"/>
            <ac:picMk id="2" creationId="{8D4B8BFE-2567-0B4A-A032-66E15D1EBFE3}"/>
          </ac:picMkLst>
        </pc:picChg>
      </pc:sldChg>
      <pc:sldChg chg="addSp delSp modSp mod modTransition">
        <pc:chgData name="Proctor, Rochelle" userId="e49c1d89-5ce9-437f-ad7c-ac231be07a9c" providerId="ADAL" clId="{5D96330F-ED1B-B448-BD6F-5BB79DA0B213}" dt="2020-08-31T21:57:15.668" v="84"/>
        <pc:sldMkLst>
          <pc:docMk/>
          <pc:sldMk cId="0" sldId="264"/>
        </pc:sldMkLst>
        <pc:spChg chg="mod">
          <ac:chgData name="Proctor, Rochelle" userId="e49c1d89-5ce9-437f-ad7c-ac231be07a9c" providerId="ADAL" clId="{5D96330F-ED1B-B448-BD6F-5BB79DA0B213}" dt="2020-08-31T21:54:26.066" v="83" actId="15"/>
          <ac:spMkLst>
            <pc:docMk/>
            <pc:sldMk cId="0" sldId="264"/>
            <ac:spMk id="14339" creationId="{00000000-0000-0000-0000-000000000000}"/>
          </ac:spMkLst>
        </pc:spChg>
        <pc:picChg chg="add del mod">
          <ac:chgData name="Proctor, Rochelle" userId="e49c1d89-5ce9-437f-ad7c-ac231be07a9c" providerId="ADAL" clId="{5D96330F-ED1B-B448-BD6F-5BB79DA0B213}" dt="2020-08-31T21:57:15.668" v="84"/>
          <ac:picMkLst>
            <pc:docMk/>
            <pc:sldMk cId="0" sldId="264"/>
            <ac:picMk id="2" creationId="{E5C08038-0836-8A40-AD9D-DE363DB30FB9}"/>
          </ac:picMkLst>
        </pc:picChg>
        <pc:picChg chg="add mod">
          <ac:chgData name="Proctor, Rochelle" userId="e49c1d89-5ce9-437f-ad7c-ac231be07a9c" providerId="ADAL" clId="{5D96330F-ED1B-B448-BD6F-5BB79DA0B213}" dt="2020-08-31T21:57:15.668" v="84"/>
          <ac:picMkLst>
            <pc:docMk/>
            <pc:sldMk cId="0" sldId="264"/>
            <ac:picMk id="3" creationId="{2AFDDF5D-B09E-FA43-AAEF-4612B342252E}"/>
          </ac:picMkLst>
        </pc:picChg>
      </pc:sldChg>
      <pc:sldChg chg="addSp modSp modTransition">
        <pc:chgData name="Proctor, Rochelle" userId="e49c1d89-5ce9-437f-ad7c-ac231be07a9c" providerId="ADAL" clId="{5D96330F-ED1B-B448-BD6F-5BB79DA0B213}" dt="2020-08-31T21:52:18.026" v="22"/>
        <pc:sldMkLst>
          <pc:docMk/>
          <pc:sldMk cId="0" sldId="265"/>
        </pc:sldMkLst>
        <pc:picChg chg="add mod">
          <ac:chgData name="Proctor, Rochelle" userId="e49c1d89-5ce9-437f-ad7c-ac231be07a9c" providerId="ADAL" clId="{5D96330F-ED1B-B448-BD6F-5BB79DA0B213}" dt="2020-08-31T21:52:18.026" v="22"/>
          <ac:picMkLst>
            <pc:docMk/>
            <pc:sldMk cId="0" sldId="265"/>
            <ac:picMk id="2" creationId="{924F90F4-011F-874A-9B7F-50812B80CDB9}"/>
          </ac:picMkLst>
        </pc:picChg>
      </pc:sldChg>
      <pc:sldChg chg="addSp delSp modSp mod modTransition">
        <pc:chgData name="Proctor, Rochelle" userId="e49c1d89-5ce9-437f-ad7c-ac231be07a9c" providerId="ADAL" clId="{5D96330F-ED1B-B448-BD6F-5BB79DA0B213}" dt="2020-09-03T18:29:04.031" v="195" actId="20577"/>
        <pc:sldMkLst>
          <pc:docMk/>
          <pc:sldMk cId="279252506" sldId="269"/>
        </pc:sldMkLst>
        <pc:spChg chg="mod">
          <ac:chgData name="Proctor, Rochelle" userId="e49c1d89-5ce9-437f-ad7c-ac231be07a9c" providerId="ADAL" clId="{5D96330F-ED1B-B448-BD6F-5BB79DA0B213}" dt="2020-09-03T18:29:04.031" v="195" actId="20577"/>
          <ac:spMkLst>
            <pc:docMk/>
            <pc:sldMk cId="279252506" sldId="269"/>
            <ac:spMk id="2" creationId="{00000000-0000-0000-0000-000000000000}"/>
          </ac:spMkLst>
        </pc:spChg>
        <pc:spChg chg="mod">
          <ac:chgData name="Proctor, Rochelle" userId="e49c1d89-5ce9-437f-ad7c-ac231be07a9c" providerId="ADAL" clId="{5D96330F-ED1B-B448-BD6F-5BB79DA0B213}" dt="2020-08-31T21:58:20.280" v="166" actId="20577"/>
          <ac:spMkLst>
            <pc:docMk/>
            <pc:sldMk cId="279252506" sldId="269"/>
            <ac:spMk id="4" creationId="{00000000-0000-0000-0000-000000000000}"/>
          </ac:spMkLst>
        </pc:spChg>
        <pc:picChg chg="add del mod">
          <ac:chgData name="Proctor, Rochelle" userId="e49c1d89-5ce9-437f-ad7c-ac231be07a9c" providerId="ADAL" clId="{5D96330F-ED1B-B448-BD6F-5BB79DA0B213}" dt="2020-08-31T21:59:15.735" v="167"/>
          <ac:picMkLst>
            <pc:docMk/>
            <pc:sldMk cId="279252506" sldId="269"/>
            <ac:picMk id="5" creationId="{8B031BC9-C104-A045-BA30-78D9B89A24FF}"/>
          </ac:picMkLst>
        </pc:picChg>
        <pc:picChg chg="add mod">
          <ac:chgData name="Proctor, Rochelle" userId="e49c1d89-5ce9-437f-ad7c-ac231be07a9c" providerId="ADAL" clId="{5D96330F-ED1B-B448-BD6F-5BB79DA0B213}" dt="2020-08-31T21:59:15.735" v="167"/>
          <ac:picMkLst>
            <pc:docMk/>
            <pc:sldMk cId="279252506" sldId="269"/>
            <ac:picMk id="6" creationId="{15AF1EA6-03CB-6042-86F7-25C00943ABE9}"/>
          </ac:picMkLst>
        </pc:picChg>
      </pc:sldChg>
      <pc:sldChg chg="del ord">
        <pc:chgData name="Proctor, Rochelle" userId="e49c1d89-5ce9-437f-ad7c-ac231be07a9c" providerId="ADAL" clId="{5D96330F-ED1B-B448-BD6F-5BB79DA0B213}" dt="2020-08-31T21:44:26.282" v="12" actId="2696"/>
        <pc:sldMkLst>
          <pc:docMk/>
          <pc:sldMk cId="4094671956" sldId="270"/>
        </pc:sldMkLst>
      </pc:sldChg>
      <pc:sldChg chg="addSp modSp modTransition">
        <pc:chgData name="Proctor, Rochelle" userId="e49c1d89-5ce9-437f-ad7c-ac231be07a9c" providerId="ADAL" clId="{5D96330F-ED1B-B448-BD6F-5BB79DA0B213}" dt="2020-08-31T21:52:18.026" v="22"/>
        <pc:sldMkLst>
          <pc:docMk/>
          <pc:sldMk cId="4221815710" sldId="271"/>
        </pc:sldMkLst>
        <pc:picChg chg="add mod">
          <ac:chgData name="Proctor, Rochelle" userId="e49c1d89-5ce9-437f-ad7c-ac231be07a9c" providerId="ADAL" clId="{5D96330F-ED1B-B448-BD6F-5BB79DA0B213}" dt="2020-08-31T21:52:18.026" v="22"/>
          <ac:picMkLst>
            <pc:docMk/>
            <pc:sldMk cId="4221815710" sldId="271"/>
            <ac:picMk id="3" creationId="{4A5DC1E2-E68A-B34A-82C3-8A601AD841FD}"/>
          </ac:picMkLst>
        </pc:picChg>
      </pc:sldChg>
      <pc:sldChg chg="add">
        <pc:chgData name="Proctor, Rochelle" userId="e49c1d89-5ce9-437f-ad7c-ac231be07a9c" providerId="ADAL" clId="{5D96330F-ED1B-B448-BD6F-5BB79DA0B213}" dt="2020-08-31T21:43:59.176" v="6"/>
        <pc:sldMkLst>
          <pc:docMk/>
          <pc:sldMk cId="1043914756" sldId="272"/>
        </pc:sldMkLst>
      </pc:sldChg>
      <pc:sldChg chg="addSp delSp modSp add modTransition">
        <pc:chgData name="Proctor, Rochelle" userId="e49c1d89-5ce9-437f-ad7c-ac231be07a9c" providerId="ADAL" clId="{5D96330F-ED1B-B448-BD6F-5BB79DA0B213}" dt="2020-08-31T22:02:38.332" v="168"/>
        <pc:sldMkLst>
          <pc:docMk/>
          <pc:sldMk cId="2239961396" sldId="273"/>
        </pc:sldMkLst>
        <pc:picChg chg="add del mod">
          <ac:chgData name="Proctor, Rochelle" userId="e49c1d89-5ce9-437f-ad7c-ac231be07a9c" providerId="ADAL" clId="{5D96330F-ED1B-B448-BD6F-5BB79DA0B213}" dt="2020-08-31T22:02:38.332" v="168"/>
          <ac:picMkLst>
            <pc:docMk/>
            <pc:sldMk cId="2239961396" sldId="273"/>
            <ac:picMk id="4" creationId="{4E52BAE8-0741-D14C-94B7-AD9DD040D926}"/>
          </ac:picMkLst>
        </pc:picChg>
        <pc:picChg chg="del">
          <ac:chgData name="Proctor, Rochelle" userId="e49c1d89-5ce9-437f-ad7c-ac231be07a9c" providerId="ADAL" clId="{5D96330F-ED1B-B448-BD6F-5BB79DA0B213}" dt="2020-08-31T21:59:15.735" v="167"/>
          <ac:picMkLst>
            <pc:docMk/>
            <pc:sldMk cId="2239961396" sldId="273"/>
            <ac:picMk id="5" creationId="{D115231C-91E5-A644-BFBB-30272AA2872F}"/>
          </ac:picMkLst>
        </pc:picChg>
        <pc:picChg chg="add mod">
          <ac:chgData name="Proctor, Rochelle" userId="e49c1d89-5ce9-437f-ad7c-ac231be07a9c" providerId="ADAL" clId="{5D96330F-ED1B-B448-BD6F-5BB79DA0B213}" dt="2020-08-31T22:02:38.332" v="168"/>
          <ac:picMkLst>
            <pc:docMk/>
            <pc:sldMk cId="2239961396" sldId="273"/>
            <ac:picMk id="6" creationId="{D78B2317-811F-B24D-8493-2F4E917D328E}"/>
          </ac:picMkLst>
        </pc:picChg>
      </pc:sldChg>
      <pc:sldChg chg="modSp del mod">
        <pc:chgData name="Proctor, Rochelle" userId="e49c1d89-5ce9-437f-ad7c-ac231be07a9c" providerId="ADAL" clId="{5D96330F-ED1B-B448-BD6F-5BB79DA0B213}" dt="2020-08-31T21:43:54.130" v="5" actId="2696"/>
        <pc:sldMkLst>
          <pc:docMk/>
          <pc:sldMk cId="2554412938" sldId="273"/>
        </pc:sldMkLst>
        <pc:spChg chg="mod">
          <ac:chgData name="Proctor, Rochelle" userId="e49c1d89-5ce9-437f-ad7c-ac231be07a9c" providerId="ADAL" clId="{5D96330F-ED1B-B448-BD6F-5BB79DA0B213}" dt="2020-08-31T19:48:33.632" v="1" actId="14100"/>
          <ac:spMkLst>
            <pc:docMk/>
            <pc:sldMk cId="2554412938" sldId="273"/>
            <ac:spMk id="4" creationId="{00000000-0000-0000-0000-000000000000}"/>
          </ac:spMkLst>
        </pc:spChg>
      </pc:sldChg>
      <pc:sldChg chg="del">
        <pc:chgData name="Proctor, Rochelle" userId="e49c1d89-5ce9-437f-ad7c-ac231be07a9c" providerId="ADAL" clId="{5D96330F-ED1B-B448-BD6F-5BB79DA0B213}" dt="2020-08-31T21:44:03.831" v="7" actId="2696"/>
        <pc:sldMkLst>
          <pc:docMk/>
          <pc:sldMk cId="947323696" sldId="274"/>
        </pc:sldMkLst>
      </pc:sldChg>
      <pc:sldChg chg="addSp delSp modSp add modTransition">
        <pc:chgData name="Proctor, Rochelle" userId="e49c1d89-5ce9-437f-ad7c-ac231be07a9c" providerId="ADAL" clId="{5D96330F-ED1B-B448-BD6F-5BB79DA0B213}" dt="2020-08-31T22:02:38.332" v="168"/>
        <pc:sldMkLst>
          <pc:docMk/>
          <pc:sldMk cId="1391033222" sldId="274"/>
        </pc:sldMkLst>
        <pc:picChg chg="add del mod">
          <ac:chgData name="Proctor, Rochelle" userId="e49c1d89-5ce9-437f-ad7c-ac231be07a9c" providerId="ADAL" clId="{5D96330F-ED1B-B448-BD6F-5BB79DA0B213}" dt="2020-08-31T22:02:38.332" v="168"/>
          <ac:picMkLst>
            <pc:docMk/>
            <pc:sldMk cId="1391033222" sldId="274"/>
            <ac:picMk id="2" creationId="{9BE79871-B8B5-814E-A491-A05654657908}"/>
          </ac:picMkLst>
        </pc:picChg>
        <pc:picChg chg="add mod">
          <ac:chgData name="Proctor, Rochelle" userId="e49c1d89-5ce9-437f-ad7c-ac231be07a9c" providerId="ADAL" clId="{5D96330F-ED1B-B448-BD6F-5BB79DA0B213}" dt="2020-08-31T22:02:38.332" v="168"/>
          <ac:picMkLst>
            <pc:docMk/>
            <pc:sldMk cId="1391033222" sldId="274"/>
            <ac:picMk id="3" creationId="{08B4B6AF-A5EA-3B48-B332-92F1D98BC578}"/>
          </ac:picMkLst>
        </pc:picChg>
        <pc:picChg chg="del">
          <ac:chgData name="Proctor, Rochelle" userId="e49c1d89-5ce9-437f-ad7c-ac231be07a9c" providerId="ADAL" clId="{5D96330F-ED1B-B448-BD6F-5BB79DA0B213}" dt="2020-08-31T21:59:15.735" v="167"/>
          <ac:picMkLst>
            <pc:docMk/>
            <pc:sldMk cId="1391033222" sldId="274"/>
            <ac:picMk id="7" creationId="{78BD7A11-0364-3B41-B3BB-255360EC28AE}"/>
          </ac:picMkLst>
        </pc:picChg>
      </pc:sldChg>
      <pc:sldChg chg="addSp delSp modSp add modTransition">
        <pc:chgData name="Proctor, Rochelle" userId="e49c1d89-5ce9-437f-ad7c-ac231be07a9c" providerId="ADAL" clId="{5D96330F-ED1B-B448-BD6F-5BB79DA0B213}" dt="2020-08-31T22:09:33.706" v="182"/>
        <pc:sldMkLst>
          <pc:docMk/>
          <pc:sldMk cId="600589994" sldId="275"/>
        </pc:sldMkLst>
        <pc:picChg chg="add del mod">
          <ac:chgData name="Proctor, Rochelle" userId="e49c1d89-5ce9-437f-ad7c-ac231be07a9c" providerId="ADAL" clId="{5D96330F-ED1B-B448-BD6F-5BB79DA0B213}" dt="2020-08-31T22:09:33.706" v="182"/>
          <ac:picMkLst>
            <pc:docMk/>
            <pc:sldMk cId="600589994" sldId="275"/>
            <ac:picMk id="2" creationId="{1580ABCD-9139-9F4C-9950-388845791247}"/>
          </ac:picMkLst>
        </pc:picChg>
        <pc:picChg chg="del">
          <ac:chgData name="Proctor, Rochelle" userId="e49c1d89-5ce9-437f-ad7c-ac231be07a9c" providerId="ADAL" clId="{5D96330F-ED1B-B448-BD6F-5BB79DA0B213}" dt="2020-08-31T22:02:38.332" v="168"/>
          <ac:picMkLst>
            <pc:docMk/>
            <pc:sldMk cId="600589994" sldId="275"/>
            <ac:picMk id="4" creationId="{06758E29-5F42-D94B-9128-8508C1124CFB}"/>
          </ac:picMkLst>
        </pc:picChg>
        <pc:picChg chg="add mod">
          <ac:chgData name="Proctor, Rochelle" userId="e49c1d89-5ce9-437f-ad7c-ac231be07a9c" providerId="ADAL" clId="{5D96330F-ED1B-B448-BD6F-5BB79DA0B213}" dt="2020-08-31T22:09:33.706" v="182"/>
          <ac:picMkLst>
            <pc:docMk/>
            <pc:sldMk cId="600589994" sldId="275"/>
            <ac:picMk id="5" creationId="{0AC46913-5409-EE47-A45B-A649FDC77BBA}"/>
          </ac:picMkLst>
        </pc:picChg>
      </pc:sldChg>
      <pc:sldChg chg="del">
        <pc:chgData name="Proctor, Rochelle" userId="e49c1d89-5ce9-437f-ad7c-ac231be07a9c" providerId="ADAL" clId="{5D96330F-ED1B-B448-BD6F-5BB79DA0B213}" dt="2020-08-31T21:44:17.705" v="10" actId="2696"/>
        <pc:sldMkLst>
          <pc:docMk/>
          <pc:sldMk cId="1292268321" sldId="275"/>
        </pc:sldMkLst>
      </pc:sldChg>
      <pc:sldChg chg="add del">
        <pc:chgData name="Proctor, Rochelle" userId="e49c1d89-5ce9-437f-ad7c-ac231be07a9c" providerId="ADAL" clId="{5D96330F-ED1B-B448-BD6F-5BB79DA0B213}" dt="2020-08-31T21:45:40.502" v="18" actId="2696"/>
        <pc:sldMkLst>
          <pc:docMk/>
          <pc:sldMk cId="3079802823" sldId="276"/>
        </pc:sldMkLst>
      </pc:sldChg>
      <pc:sldChg chg="addSp delSp modSp add modTransition">
        <pc:chgData name="Proctor, Rochelle" userId="e49c1d89-5ce9-437f-ad7c-ac231be07a9c" providerId="ADAL" clId="{5D96330F-ED1B-B448-BD6F-5BB79DA0B213}" dt="2020-08-31T21:52:18.026" v="22"/>
        <pc:sldMkLst>
          <pc:docMk/>
          <pc:sldMk cId="2883929060" sldId="277"/>
        </pc:sldMkLst>
        <pc:picChg chg="del">
          <ac:chgData name="Proctor, Rochelle" userId="e49c1d89-5ce9-437f-ad7c-ac231be07a9c" providerId="ADAL" clId="{5D96330F-ED1B-B448-BD6F-5BB79DA0B213}" dt="2020-08-31T21:52:18.026" v="22"/>
          <ac:picMkLst>
            <pc:docMk/>
            <pc:sldMk cId="2883929060" sldId="277"/>
            <ac:picMk id="4" creationId="{A5552871-642D-C548-97CE-E9BEF43AB534}"/>
          </ac:picMkLst>
        </pc:picChg>
        <pc:picChg chg="add mod">
          <ac:chgData name="Proctor, Rochelle" userId="e49c1d89-5ce9-437f-ad7c-ac231be07a9c" providerId="ADAL" clId="{5D96330F-ED1B-B448-BD6F-5BB79DA0B213}" dt="2020-08-31T21:52:18.026" v="22"/>
          <ac:picMkLst>
            <pc:docMk/>
            <pc:sldMk cId="2883929060" sldId="277"/>
            <ac:picMk id="5" creationId="{4306295E-D553-5043-97DC-819F25939BD0}"/>
          </ac:picMkLst>
        </pc:picChg>
      </pc:sldChg>
      <pc:sldChg chg="addSp delSp modSp add mod modTransition">
        <pc:chgData name="Proctor, Rochelle" userId="e49c1d89-5ce9-437f-ad7c-ac231be07a9c" providerId="ADAL" clId="{5D96330F-ED1B-B448-BD6F-5BB79DA0B213}" dt="2020-08-31T22:09:33.706" v="182"/>
        <pc:sldMkLst>
          <pc:docMk/>
          <pc:sldMk cId="8240427" sldId="278"/>
        </pc:sldMkLst>
        <pc:picChg chg="add del mod">
          <ac:chgData name="Proctor, Rochelle" userId="e49c1d89-5ce9-437f-ad7c-ac231be07a9c" providerId="ADAL" clId="{5D96330F-ED1B-B448-BD6F-5BB79DA0B213}" dt="2020-08-31T22:09:33.706" v="182"/>
          <ac:picMkLst>
            <pc:docMk/>
            <pc:sldMk cId="8240427" sldId="278"/>
            <ac:picMk id="2" creationId="{F9863E00-D4D8-DE45-BDD0-F2C8D8F9CC9F}"/>
          </ac:picMkLst>
        </pc:picChg>
        <pc:picChg chg="del">
          <ac:chgData name="Proctor, Rochelle" userId="e49c1d89-5ce9-437f-ad7c-ac231be07a9c" providerId="ADAL" clId="{5D96330F-ED1B-B448-BD6F-5BB79DA0B213}" dt="2020-08-31T22:03:44.955" v="169" actId="478"/>
          <ac:picMkLst>
            <pc:docMk/>
            <pc:sldMk cId="8240427" sldId="278"/>
            <ac:picMk id="3" creationId="{F121D9C0-FB2E-9741-8672-E7676E9C7351}"/>
          </ac:picMkLst>
        </pc:picChg>
        <pc:picChg chg="del">
          <ac:chgData name="Proctor, Rochelle" userId="e49c1d89-5ce9-437f-ad7c-ac231be07a9c" providerId="ADAL" clId="{5D96330F-ED1B-B448-BD6F-5BB79DA0B213}" dt="2020-08-31T22:02:38.332" v="168"/>
          <ac:picMkLst>
            <pc:docMk/>
            <pc:sldMk cId="8240427" sldId="278"/>
            <ac:picMk id="4" creationId="{5D79A95E-EFA4-3748-97D2-7816CA5B5D0D}"/>
          </ac:picMkLst>
        </pc:picChg>
        <pc:picChg chg="add mod">
          <ac:chgData name="Proctor, Rochelle" userId="e49c1d89-5ce9-437f-ad7c-ac231be07a9c" providerId="ADAL" clId="{5D96330F-ED1B-B448-BD6F-5BB79DA0B213}" dt="2020-08-31T22:04:18.320" v="174" actId="14100"/>
          <ac:picMkLst>
            <pc:docMk/>
            <pc:sldMk cId="8240427" sldId="278"/>
            <ac:picMk id="6" creationId="{4720CB87-D3EA-1846-A4A6-1E507C094C24}"/>
          </ac:picMkLst>
        </pc:picChg>
        <pc:picChg chg="add mod">
          <ac:chgData name="Proctor, Rochelle" userId="e49c1d89-5ce9-437f-ad7c-ac231be07a9c" providerId="ADAL" clId="{5D96330F-ED1B-B448-BD6F-5BB79DA0B213}" dt="2020-08-31T22:09:33.706" v="182"/>
          <ac:picMkLst>
            <pc:docMk/>
            <pc:sldMk cId="8240427" sldId="278"/>
            <ac:picMk id="7" creationId="{282A767A-6CDA-A542-A40A-CFEEE3695935}"/>
          </ac:picMkLst>
        </pc:picChg>
      </pc:sldChg>
      <pc:sldChg chg="addSp delSp modSp add modTransition">
        <pc:chgData name="Proctor, Rochelle" userId="e49c1d89-5ce9-437f-ad7c-ac231be07a9c" providerId="ADAL" clId="{5D96330F-ED1B-B448-BD6F-5BB79DA0B213}" dt="2020-08-31T22:09:33.706" v="182"/>
        <pc:sldMkLst>
          <pc:docMk/>
          <pc:sldMk cId="216263030" sldId="279"/>
        </pc:sldMkLst>
        <pc:picChg chg="add mod">
          <ac:chgData name="Proctor, Rochelle" userId="e49c1d89-5ce9-437f-ad7c-ac231be07a9c" providerId="ADAL" clId="{5D96330F-ED1B-B448-BD6F-5BB79DA0B213}" dt="2020-08-31T22:09:33.706" v="182"/>
          <ac:picMkLst>
            <pc:docMk/>
            <pc:sldMk cId="216263030" sldId="279"/>
            <ac:picMk id="2" creationId="{7CAC998B-E1FE-8543-8A3F-734FF147757E}"/>
          </ac:picMkLst>
        </pc:picChg>
        <pc:picChg chg="del">
          <ac:chgData name="Proctor, Rochelle" userId="e49c1d89-5ce9-437f-ad7c-ac231be07a9c" providerId="ADAL" clId="{5D96330F-ED1B-B448-BD6F-5BB79DA0B213}" dt="2020-08-31T22:09:33.706" v="182"/>
          <ac:picMkLst>
            <pc:docMk/>
            <pc:sldMk cId="216263030" sldId="279"/>
            <ac:picMk id="9" creationId="{6E45E7E4-1C36-064B-A2E9-AC761C14B76E}"/>
          </ac:picMkLst>
        </pc:picChg>
      </pc:sldChg>
      <pc:sldChg chg="addSp delSp modSp add modTransition setBg delDesignElem">
        <pc:chgData name="Proctor, Rochelle" userId="e49c1d89-5ce9-437f-ad7c-ac231be07a9c" providerId="ADAL" clId="{5D96330F-ED1B-B448-BD6F-5BB79DA0B213}" dt="2020-08-31T22:09:33.706" v="182"/>
        <pc:sldMkLst>
          <pc:docMk/>
          <pc:sldMk cId="2500626554" sldId="280"/>
        </pc:sldMkLst>
        <pc:spChg chg="del">
          <ac:chgData name="Proctor, Rochelle" userId="e49c1d89-5ce9-437f-ad7c-ac231be07a9c" providerId="ADAL" clId="{5D96330F-ED1B-B448-BD6F-5BB79DA0B213}" dt="2020-08-31T21:45:47.827" v="20"/>
          <ac:spMkLst>
            <pc:docMk/>
            <pc:sldMk cId="2500626554" sldId="280"/>
            <ac:spMk id="73" creationId="{282086D7-FFDE-40CF-A09D-9BEB9D70797B}"/>
          </ac:spMkLst>
        </pc:spChg>
        <pc:spChg chg="del">
          <ac:chgData name="Proctor, Rochelle" userId="e49c1d89-5ce9-437f-ad7c-ac231be07a9c" providerId="ADAL" clId="{5D96330F-ED1B-B448-BD6F-5BB79DA0B213}" dt="2020-08-31T21:45:47.827" v="20"/>
          <ac:spMkLst>
            <pc:docMk/>
            <pc:sldMk cId="2500626554" sldId="280"/>
            <ac:spMk id="75" creationId="{0EF9EB2F-9261-487B-9F73-DEE10D9E3A11}"/>
          </ac:spMkLst>
        </pc:spChg>
        <pc:spChg chg="del">
          <ac:chgData name="Proctor, Rochelle" userId="e49c1d89-5ce9-437f-ad7c-ac231be07a9c" providerId="ADAL" clId="{5D96330F-ED1B-B448-BD6F-5BB79DA0B213}" dt="2020-08-31T21:45:47.827" v="20"/>
          <ac:spMkLst>
            <pc:docMk/>
            <pc:sldMk cId="2500626554" sldId="280"/>
            <ac:spMk id="77" creationId="{D6AEE16F-E153-48FA-B097-3680B830BEED}"/>
          </ac:spMkLst>
        </pc:spChg>
        <pc:picChg chg="add mod">
          <ac:chgData name="Proctor, Rochelle" userId="e49c1d89-5ce9-437f-ad7c-ac231be07a9c" providerId="ADAL" clId="{5D96330F-ED1B-B448-BD6F-5BB79DA0B213}" dt="2020-08-31T22:09:33.706" v="182"/>
          <ac:picMkLst>
            <pc:docMk/>
            <pc:sldMk cId="2500626554" sldId="280"/>
            <ac:picMk id="2" creationId="{22AE6B9E-A598-844D-B369-AC19412869AF}"/>
          </ac:picMkLst>
        </pc:picChg>
        <pc:picChg chg="del">
          <ac:chgData name="Proctor, Rochelle" userId="e49c1d89-5ce9-437f-ad7c-ac231be07a9c" providerId="ADAL" clId="{5D96330F-ED1B-B448-BD6F-5BB79DA0B213}" dt="2020-08-31T22:09:33.706" v="182"/>
          <ac:picMkLst>
            <pc:docMk/>
            <pc:sldMk cId="2500626554" sldId="280"/>
            <ac:picMk id="3" creationId="{E91CD714-F5F5-DF4A-9617-E183E23A3DF1}"/>
          </ac:picMkLst>
        </pc:picChg>
      </pc:sldChg>
      <pc:sldChg chg="addSp modSp add mod modTransition">
        <pc:chgData name="Proctor, Rochelle" userId="e49c1d89-5ce9-437f-ad7c-ac231be07a9c" providerId="ADAL" clId="{5D96330F-ED1B-B448-BD6F-5BB79DA0B213}" dt="2020-08-31T22:09:33.706" v="182"/>
        <pc:sldMkLst>
          <pc:docMk/>
          <pc:sldMk cId="345392851" sldId="281"/>
        </pc:sldMkLst>
        <pc:picChg chg="add mod">
          <ac:chgData name="Proctor, Rochelle" userId="e49c1d89-5ce9-437f-ad7c-ac231be07a9c" providerId="ADAL" clId="{5D96330F-ED1B-B448-BD6F-5BB79DA0B213}" dt="2020-08-31T22:04:55.196" v="181" actId="14100"/>
          <ac:picMkLst>
            <pc:docMk/>
            <pc:sldMk cId="345392851" sldId="281"/>
            <ac:picMk id="3" creationId="{E07A87A5-00A6-B34D-9FF5-123BD4E9B928}"/>
          </ac:picMkLst>
        </pc:picChg>
        <pc:picChg chg="add mod">
          <ac:chgData name="Proctor, Rochelle" userId="e49c1d89-5ce9-437f-ad7c-ac231be07a9c" providerId="ADAL" clId="{5D96330F-ED1B-B448-BD6F-5BB79DA0B213}" dt="2020-08-31T22:09:33.706" v="182"/>
          <ac:picMkLst>
            <pc:docMk/>
            <pc:sldMk cId="345392851" sldId="281"/>
            <ac:picMk id="4" creationId="{2DF04A6F-AFCF-2F47-920C-D393D4AE7028}"/>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hyperlink" Target="mailto:rproctor@washoeschools.net" TargetMode="External"/><Relationship Id="rId1" Type="http://schemas.openxmlformats.org/officeDocument/2006/relationships/hyperlink" Target="http://washoeschools.net/Domain/483" TargetMode="External"/><Relationship Id="rId6" Type="http://schemas.openxmlformats.org/officeDocument/2006/relationships/image" Target="../media/image10.svg"/><Relationship Id="rId5" Type="http://schemas.openxmlformats.org/officeDocument/2006/relationships/image" Target="../media/image8.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10.svg"/><Relationship Id="rId12" Type="http://schemas.openxmlformats.org/officeDocument/2006/relationships/hyperlink" Target="mailto:rproctor@washoeschools.net" TargetMode="External"/><Relationship Id="rId1" Type="http://schemas.openxmlformats.org/officeDocument/2006/relationships/image" Target="../media/image7.png"/><Relationship Id="rId6" Type="http://schemas.openxmlformats.org/officeDocument/2006/relationships/image" Target="../media/image8.png"/><Relationship Id="rId11" Type="http://schemas.openxmlformats.org/officeDocument/2006/relationships/image" Target="../media/image14.svg"/><Relationship Id="rId5" Type="http://schemas.openxmlformats.org/officeDocument/2006/relationships/hyperlink" Target="http://washoeschools.net/Domain/483" TargetMode="External"/><Relationship Id="rId10" Type="http://schemas.openxmlformats.org/officeDocument/2006/relationships/image" Target="../media/image10.png"/><Relationship Id="rId4" Type="http://schemas.openxmlformats.org/officeDocument/2006/relationships/image" Target="../media/image8.svg"/><Relationship Id="rId9"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7FBA53-6B39-48A4-A4A7-A70ACEBE202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404EA13-1959-4947-A0FC-285489DDC53C}">
      <dgm:prSet/>
      <dgm:spPr/>
      <dgm:t>
        <a:bodyPr/>
        <a:lstStyle/>
        <a:p>
          <a:r>
            <a:rPr lang="en-US" smtClean="0"/>
            <a:t>Nuestro sitio web</a:t>
          </a:r>
          <a:r>
            <a:rPr lang="en-US" dirty="0" smtClean="0"/>
            <a:t>:</a:t>
          </a:r>
          <a:endParaRPr lang="en-US" dirty="0"/>
        </a:p>
      </dgm:t>
    </dgm:pt>
    <dgm:pt modelId="{1D45EFA5-E33B-4487-B9A7-61FC5F42B7D7}" type="parTrans" cxnId="{568844CC-76AF-4116-9A60-0613399B4460}">
      <dgm:prSet/>
      <dgm:spPr/>
      <dgm:t>
        <a:bodyPr/>
        <a:lstStyle/>
        <a:p>
          <a:endParaRPr lang="en-US"/>
        </a:p>
      </dgm:t>
    </dgm:pt>
    <dgm:pt modelId="{75344BC0-DFCD-4D71-9708-9876E681A893}" type="sibTrans" cxnId="{568844CC-76AF-4116-9A60-0613399B4460}">
      <dgm:prSet/>
      <dgm:spPr/>
      <dgm:t>
        <a:bodyPr/>
        <a:lstStyle/>
        <a:p>
          <a:endParaRPr lang="en-US"/>
        </a:p>
      </dgm:t>
    </dgm:pt>
    <dgm:pt modelId="{76213F45-9673-46C6-ADFC-62F4E461A311}">
      <dgm:prSet custT="1"/>
      <dgm:spPr/>
      <dgm:t>
        <a:bodyPr/>
        <a:lstStyle/>
        <a:p>
          <a:r>
            <a:rPr lang="en-US" sz="1100" dirty="0" smtClean="0">
              <a:hlinkClick xmlns:r="http://schemas.openxmlformats.org/officeDocument/2006/relationships" r:id="rId1"/>
            </a:rPr>
            <a:t> http</a:t>
          </a:r>
          <a:r>
            <a:rPr lang="en-US" sz="1100" dirty="0">
              <a:hlinkClick xmlns:r="http://schemas.openxmlformats.org/officeDocument/2006/relationships" r:id="rId1"/>
            </a:rPr>
            <a:t>://</a:t>
          </a:r>
          <a:r>
            <a:rPr lang="en-US" sz="1200" dirty="0">
              <a:hlinkClick xmlns:r="http://schemas.openxmlformats.org/officeDocument/2006/relationships" r:id="rId1"/>
            </a:rPr>
            <a:t>washoeschools</a:t>
          </a:r>
          <a:r>
            <a:rPr lang="en-US" sz="1100" dirty="0">
              <a:hlinkClick xmlns:r="http://schemas.openxmlformats.org/officeDocument/2006/relationships" r:id="rId1"/>
            </a:rPr>
            <a:t>.net/Domain/483</a:t>
          </a:r>
          <a:r>
            <a:rPr lang="en-US" sz="1100" dirty="0"/>
            <a:t> </a:t>
          </a:r>
        </a:p>
      </dgm:t>
    </dgm:pt>
    <dgm:pt modelId="{E030B920-DBAF-4238-B457-647876D9713D}" type="parTrans" cxnId="{38A8A564-091E-4A19-AB60-953C3CAA46E8}">
      <dgm:prSet/>
      <dgm:spPr/>
      <dgm:t>
        <a:bodyPr/>
        <a:lstStyle/>
        <a:p>
          <a:endParaRPr lang="en-US"/>
        </a:p>
      </dgm:t>
    </dgm:pt>
    <dgm:pt modelId="{38497D0B-A3BB-4A8D-AFFD-9CA2372473DA}" type="sibTrans" cxnId="{38A8A564-091E-4A19-AB60-953C3CAA46E8}">
      <dgm:prSet/>
      <dgm:spPr/>
      <dgm:t>
        <a:bodyPr/>
        <a:lstStyle/>
        <a:p>
          <a:endParaRPr lang="en-US"/>
        </a:p>
      </dgm:t>
    </dgm:pt>
    <dgm:pt modelId="{1D24D4E9-6683-4824-995C-DFBC4B918065}">
      <dgm:prSet/>
      <dgm:spPr/>
      <dgm:t>
        <a:bodyPr/>
        <a:lstStyle/>
        <a:p>
          <a:r>
            <a:rPr lang="en-US" dirty="0" smtClean="0"/>
            <a:t>Escriban a: </a:t>
          </a:r>
          <a:endParaRPr lang="en-US" dirty="0"/>
        </a:p>
      </dgm:t>
    </dgm:pt>
    <dgm:pt modelId="{FE4D7171-CA3F-47AF-B358-9852C4374345}" type="parTrans" cxnId="{4AACE29F-8DBD-47D2-9455-DCA883B65AC5}">
      <dgm:prSet/>
      <dgm:spPr/>
      <dgm:t>
        <a:bodyPr/>
        <a:lstStyle/>
        <a:p>
          <a:endParaRPr lang="en-US"/>
        </a:p>
      </dgm:t>
    </dgm:pt>
    <dgm:pt modelId="{29E32942-F127-46A1-8B8F-C8B3D8EF1F4B}" type="sibTrans" cxnId="{4AACE29F-8DBD-47D2-9455-DCA883B65AC5}">
      <dgm:prSet/>
      <dgm:spPr/>
      <dgm:t>
        <a:bodyPr/>
        <a:lstStyle/>
        <a:p>
          <a:endParaRPr lang="en-US"/>
        </a:p>
      </dgm:t>
    </dgm:pt>
    <dgm:pt modelId="{7C66D765-9965-4A0C-B670-F5D67726FBEB}">
      <dgm:prSet custT="1"/>
      <dgm:spPr/>
      <dgm:t>
        <a:bodyPr/>
        <a:lstStyle/>
        <a:p>
          <a:r>
            <a:rPr lang="en-US" sz="1200" dirty="0"/>
            <a:t>Rochelle Proctor, SHARE Coordinator</a:t>
          </a:r>
        </a:p>
      </dgm:t>
    </dgm:pt>
    <dgm:pt modelId="{F9890BC0-3A74-444D-BB44-668F61F08135}" type="parTrans" cxnId="{AEDDC8E0-CB6E-4F08-B470-FA23DD84AEEC}">
      <dgm:prSet/>
      <dgm:spPr/>
      <dgm:t>
        <a:bodyPr/>
        <a:lstStyle/>
        <a:p>
          <a:endParaRPr lang="en-US"/>
        </a:p>
      </dgm:t>
    </dgm:pt>
    <dgm:pt modelId="{A9DEDB15-6897-4ACA-A916-3DC3799F396A}" type="sibTrans" cxnId="{AEDDC8E0-CB6E-4F08-B470-FA23DD84AEEC}">
      <dgm:prSet/>
      <dgm:spPr/>
      <dgm:t>
        <a:bodyPr/>
        <a:lstStyle/>
        <a:p>
          <a:endParaRPr lang="en-US"/>
        </a:p>
      </dgm:t>
    </dgm:pt>
    <dgm:pt modelId="{A5022E05-D4F2-4E87-B7AB-B9E72AC7DD97}">
      <dgm:prSet custT="1"/>
      <dgm:spPr/>
      <dgm:t>
        <a:bodyPr/>
        <a:lstStyle/>
        <a:p>
          <a:r>
            <a:rPr lang="en-US" sz="1200" dirty="0"/>
            <a:t>380 Edison Way, Reno NV 89502</a:t>
          </a:r>
        </a:p>
      </dgm:t>
    </dgm:pt>
    <dgm:pt modelId="{BA60BD02-510A-47F9-90FF-4F01C5B6F612}" type="parTrans" cxnId="{ABA8B161-5E22-4B9A-A2A1-2AE00A4A7E48}">
      <dgm:prSet/>
      <dgm:spPr/>
      <dgm:t>
        <a:bodyPr/>
        <a:lstStyle/>
        <a:p>
          <a:endParaRPr lang="en-US"/>
        </a:p>
      </dgm:t>
    </dgm:pt>
    <dgm:pt modelId="{7B968C46-FC56-486D-8F20-D10CEE6E7F6B}" type="sibTrans" cxnId="{ABA8B161-5E22-4B9A-A2A1-2AE00A4A7E48}">
      <dgm:prSet/>
      <dgm:spPr/>
      <dgm:t>
        <a:bodyPr/>
        <a:lstStyle/>
        <a:p>
          <a:endParaRPr lang="en-US"/>
        </a:p>
      </dgm:t>
    </dgm:pt>
    <dgm:pt modelId="{38859570-8E68-423B-97D1-093CA2F404D1}">
      <dgm:prSet/>
      <dgm:spPr/>
      <dgm:t>
        <a:bodyPr/>
        <a:lstStyle/>
        <a:p>
          <a:r>
            <a:rPr lang="en-US" dirty="0" smtClean="0"/>
            <a:t>Llamen a la oficina (775</a:t>
          </a:r>
          <a:r>
            <a:rPr lang="en-US" dirty="0"/>
            <a:t>) 861-4476</a:t>
          </a:r>
        </a:p>
      </dgm:t>
    </dgm:pt>
    <dgm:pt modelId="{28715936-D512-468F-BD59-9AF0F4E06C9A}" type="parTrans" cxnId="{4D540562-1D0F-4E04-BB97-E00AEEBA4F53}">
      <dgm:prSet/>
      <dgm:spPr/>
      <dgm:t>
        <a:bodyPr/>
        <a:lstStyle/>
        <a:p>
          <a:endParaRPr lang="en-US"/>
        </a:p>
      </dgm:t>
    </dgm:pt>
    <dgm:pt modelId="{7C5F6A58-D092-4887-B62C-6AE8344F1FCA}" type="sibTrans" cxnId="{4D540562-1D0F-4E04-BB97-E00AEEBA4F53}">
      <dgm:prSet/>
      <dgm:spPr/>
      <dgm:t>
        <a:bodyPr/>
        <a:lstStyle/>
        <a:p>
          <a:endParaRPr lang="en-US"/>
        </a:p>
      </dgm:t>
    </dgm:pt>
    <dgm:pt modelId="{75BE790A-2751-45EF-9140-5A6897A566B7}">
      <dgm:prSet/>
      <dgm:spPr/>
      <dgm:t>
        <a:bodyPr/>
        <a:lstStyle/>
        <a:p>
          <a:r>
            <a:rPr lang="en-US" dirty="0"/>
            <a:t>E-mail: </a:t>
          </a:r>
          <a:r>
            <a:rPr lang="en-US" dirty="0">
              <a:hlinkClick xmlns:r="http://schemas.openxmlformats.org/officeDocument/2006/relationships" r:id="rId2"/>
            </a:rPr>
            <a:t>rproctor@washoeschools.net</a:t>
          </a:r>
          <a:endParaRPr lang="en-US" dirty="0"/>
        </a:p>
      </dgm:t>
    </dgm:pt>
    <dgm:pt modelId="{7C4F1AAC-4D70-41D0-9FAC-E7E032A45CC4}" type="parTrans" cxnId="{8ABD9072-EE3A-4FE6-97E8-E9803BF3E0DD}">
      <dgm:prSet/>
      <dgm:spPr/>
      <dgm:t>
        <a:bodyPr/>
        <a:lstStyle/>
        <a:p>
          <a:endParaRPr lang="en-US"/>
        </a:p>
      </dgm:t>
    </dgm:pt>
    <dgm:pt modelId="{17DE9B3F-1E07-4FF9-898D-D42710479423}" type="sibTrans" cxnId="{8ABD9072-EE3A-4FE6-97E8-E9803BF3E0DD}">
      <dgm:prSet/>
      <dgm:spPr/>
      <dgm:t>
        <a:bodyPr/>
        <a:lstStyle/>
        <a:p>
          <a:endParaRPr lang="en-US"/>
        </a:p>
      </dgm:t>
    </dgm:pt>
    <dgm:pt modelId="{E14E3FAC-65BE-4DB5-A909-EF7D6FF38670}" type="pres">
      <dgm:prSet presAssocID="{6E7FBA53-6B39-48A4-A4A7-A70ACEBE202C}" presName="root" presStyleCnt="0">
        <dgm:presLayoutVars>
          <dgm:dir/>
          <dgm:resizeHandles val="exact"/>
        </dgm:presLayoutVars>
      </dgm:prSet>
      <dgm:spPr/>
      <dgm:t>
        <a:bodyPr/>
        <a:lstStyle/>
        <a:p>
          <a:endParaRPr lang="en-US"/>
        </a:p>
      </dgm:t>
    </dgm:pt>
    <dgm:pt modelId="{5D0DE0D4-6359-4868-B678-D35836E14AD4}" type="pres">
      <dgm:prSet presAssocID="{0404EA13-1959-4947-A0FC-285489DDC53C}" presName="compNode" presStyleCnt="0"/>
      <dgm:spPr/>
    </dgm:pt>
    <dgm:pt modelId="{8B0FFE30-693D-4DDD-BEA7-34968DA9CC4A}" type="pres">
      <dgm:prSet presAssocID="{0404EA13-1959-4947-A0FC-285489DDC53C}" presName="bgRect" presStyleLbl="bgShp" presStyleIdx="0" presStyleCnt="4" custLinFactNeighborX="114" custLinFactNeighborY="691"/>
      <dgm:spPr/>
    </dgm:pt>
    <dgm:pt modelId="{9509D2A6-6C84-40C5-946C-B74E32116F77}" type="pres">
      <dgm:prSet presAssocID="{0404EA13-1959-4947-A0FC-285489DDC53C}" presName="iconRect" presStyleLbl="node1" presStyleIdx="0"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Monitor"/>
        </a:ext>
      </dgm:extLst>
    </dgm:pt>
    <dgm:pt modelId="{7D67EDDD-C187-46EC-83A7-04BF36F54E61}" type="pres">
      <dgm:prSet presAssocID="{0404EA13-1959-4947-A0FC-285489DDC53C}" presName="spaceRect" presStyleCnt="0"/>
      <dgm:spPr/>
    </dgm:pt>
    <dgm:pt modelId="{66FE512E-5174-48B1-9BD1-AE9337AC967E}" type="pres">
      <dgm:prSet presAssocID="{0404EA13-1959-4947-A0FC-285489DDC53C}" presName="parTx" presStyleLbl="revTx" presStyleIdx="0" presStyleCnt="6" custScaleX="136772">
        <dgm:presLayoutVars>
          <dgm:chMax val="0"/>
          <dgm:chPref val="0"/>
        </dgm:presLayoutVars>
      </dgm:prSet>
      <dgm:spPr/>
      <dgm:t>
        <a:bodyPr/>
        <a:lstStyle/>
        <a:p>
          <a:endParaRPr lang="en-US"/>
        </a:p>
      </dgm:t>
    </dgm:pt>
    <dgm:pt modelId="{5F0B4458-F6E1-4449-A0BC-197A3356A9FA}" type="pres">
      <dgm:prSet presAssocID="{0404EA13-1959-4947-A0FC-285489DDC53C}" presName="desTx" presStyleLbl="revTx" presStyleIdx="1" presStyleCnt="6" custScaleX="166994" custLinFactNeighborX="-36270" custLinFactNeighborY="-2775">
        <dgm:presLayoutVars/>
      </dgm:prSet>
      <dgm:spPr/>
      <dgm:t>
        <a:bodyPr/>
        <a:lstStyle/>
        <a:p>
          <a:endParaRPr lang="en-US"/>
        </a:p>
      </dgm:t>
    </dgm:pt>
    <dgm:pt modelId="{B9C58FDA-37E4-4ECA-9835-70BFBAD92D62}" type="pres">
      <dgm:prSet presAssocID="{75344BC0-DFCD-4D71-9708-9876E681A893}" presName="sibTrans" presStyleCnt="0"/>
      <dgm:spPr/>
    </dgm:pt>
    <dgm:pt modelId="{3A8425DF-0782-40E2-8032-B69F62594981}" type="pres">
      <dgm:prSet presAssocID="{1D24D4E9-6683-4824-995C-DFBC4B918065}" presName="compNode" presStyleCnt="0"/>
      <dgm:spPr/>
    </dgm:pt>
    <dgm:pt modelId="{7CA3876D-A40F-40E7-A1D3-09D5A8441604}" type="pres">
      <dgm:prSet presAssocID="{1D24D4E9-6683-4824-995C-DFBC4B918065}" presName="bgRect" presStyleLbl="bgShp" presStyleIdx="1" presStyleCnt="4" custLinFactNeighborX="-4282" custLinFactNeighborY="-4186"/>
      <dgm:spPr/>
      <dgm:t>
        <a:bodyPr/>
        <a:lstStyle/>
        <a:p>
          <a:endParaRPr lang="en-US"/>
        </a:p>
      </dgm:t>
    </dgm:pt>
    <dgm:pt modelId="{6397C99E-6614-4EAF-AF50-B1EACFCEFF6C}" type="pres">
      <dgm:prSet presAssocID="{1D24D4E9-6683-4824-995C-DFBC4B918065}" presName="iconRect" presStyleLbl="node1" presStyleIdx="1"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Diploma Roll"/>
        </a:ext>
      </dgm:extLst>
    </dgm:pt>
    <dgm:pt modelId="{A1505B2A-6C1C-492D-9ED9-4742DD642491}" type="pres">
      <dgm:prSet presAssocID="{1D24D4E9-6683-4824-995C-DFBC4B918065}" presName="spaceRect" presStyleCnt="0"/>
      <dgm:spPr/>
    </dgm:pt>
    <dgm:pt modelId="{9941E80E-774D-4D32-8959-A1DFBF17625D}" type="pres">
      <dgm:prSet presAssocID="{1D24D4E9-6683-4824-995C-DFBC4B918065}" presName="parTx" presStyleLbl="revTx" presStyleIdx="2" presStyleCnt="6">
        <dgm:presLayoutVars>
          <dgm:chMax val="0"/>
          <dgm:chPref val="0"/>
        </dgm:presLayoutVars>
      </dgm:prSet>
      <dgm:spPr/>
      <dgm:t>
        <a:bodyPr/>
        <a:lstStyle/>
        <a:p>
          <a:endParaRPr lang="en-US"/>
        </a:p>
      </dgm:t>
    </dgm:pt>
    <dgm:pt modelId="{766AC991-AEE6-4C78-8702-66D55297E503}" type="pres">
      <dgm:prSet presAssocID="{1D24D4E9-6683-4824-995C-DFBC4B918065}" presName="desTx" presStyleLbl="revTx" presStyleIdx="3" presStyleCnt="6" custScaleX="158239" custLinFactNeighborX="-15024" custLinFactNeighborY="2333">
        <dgm:presLayoutVars/>
      </dgm:prSet>
      <dgm:spPr/>
      <dgm:t>
        <a:bodyPr/>
        <a:lstStyle/>
        <a:p>
          <a:endParaRPr lang="en-US"/>
        </a:p>
      </dgm:t>
    </dgm:pt>
    <dgm:pt modelId="{18FAB179-84A7-4C4C-B87F-53E7A4DD549A}" type="pres">
      <dgm:prSet presAssocID="{29E32942-F127-46A1-8B8F-C8B3D8EF1F4B}" presName="sibTrans" presStyleCnt="0"/>
      <dgm:spPr/>
    </dgm:pt>
    <dgm:pt modelId="{4B6D4018-D9C0-4CFC-B4BF-31FA0E8283F0}" type="pres">
      <dgm:prSet presAssocID="{38859570-8E68-423B-97D1-093CA2F404D1}" presName="compNode" presStyleCnt="0"/>
      <dgm:spPr/>
    </dgm:pt>
    <dgm:pt modelId="{6B1FBCDB-1B76-4FB1-846B-241B0E0AC83E}" type="pres">
      <dgm:prSet presAssocID="{38859570-8E68-423B-97D1-093CA2F404D1}" presName="bgRect" presStyleLbl="bgShp" presStyleIdx="2" presStyleCnt="4"/>
      <dgm:spPr/>
    </dgm:pt>
    <dgm:pt modelId="{A475E330-5042-41DD-AE21-EC67EA24A3D8}" type="pres">
      <dgm:prSet presAssocID="{38859570-8E68-423B-97D1-093CA2F404D1}" presName="iconRect" presStyleLbl="node1" presStyleIdx="2"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Speaker Phone"/>
        </a:ext>
      </dgm:extLst>
    </dgm:pt>
    <dgm:pt modelId="{D63B9F02-C87B-46FD-A8BC-A1B1F393DF4C}" type="pres">
      <dgm:prSet presAssocID="{38859570-8E68-423B-97D1-093CA2F404D1}" presName="spaceRect" presStyleCnt="0"/>
      <dgm:spPr/>
    </dgm:pt>
    <dgm:pt modelId="{C2660262-56D8-4535-9018-B34E6922D518}" type="pres">
      <dgm:prSet presAssocID="{38859570-8E68-423B-97D1-093CA2F404D1}" presName="parTx" presStyleLbl="revTx" presStyleIdx="4" presStyleCnt="6">
        <dgm:presLayoutVars>
          <dgm:chMax val="0"/>
          <dgm:chPref val="0"/>
        </dgm:presLayoutVars>
      </dgm:prSet>
      <dgm:spPr/>
      <dgm:t>
        <a:bodyPr/>
        <a:lstStyle/>
        <a:p>
          <a:endParaRPr lang="en-US"/>
        </a:p>
      </dgm:t>
    </dgm:pt>
    <dgm:pt modelId="{622CA307-BF8D-49FF-BB57-F87FE1BBD44A}" type="pres">
      <dgm:prSet presAssocID="{7C5F6A58-D092-4887-B62C-6AE8344F1FCA}" presName="sibTrans" presStyleCnt="0"/>
      <dgm:spPr/>
    </dgm:pt>
    <dgm:pt modelId="{59DBF34C-4D97-4E15-B00C-BEFE9C30662B}" type="pres">
      <dgm:prSet presAssocID="{75BE790A-2751-45EF-9140-5A6897A566B7}" presName="compNode" presStyleCnt="0"/>
      <dgm:spPr/>
    </dgm:pt>
    <dgm:pt modelId="{524413E3-D49C-4C9F-AF71-251F9249A123}" type="pres">
      <dgm:prSet presAssocID="{75BE790A-2751-45EF-9140-5A6897A566B7}" presName="bgRect" presStyleLbl="bgShp" presStyleIdx="3" presStyleCnt="4"/>
      <dgm:spPr/>
    </dgm:pt>
    <dgm:pt modelId="{5BEB0D7F-CFF5-4929-9BCA-3ED1F246E9A2}" type="pres">
      <dgm:prSet presAssocID="{75BE790A-2751-45EF-9140-5A6897A566B7}" presName="iconRect" presStyleLbl="node1" presStyleIdx="3" presStyleCnt="4"/>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Envelope"/>
        </a:ext>
      </dgm:extLst>
    </dgm:pt>
    <dgm:pt modelId="{35432769-6DDE-423F-80FF-99166F3227E3}" type="pres">
      <dgm:prSet presAssocID="{75BE790A-2751-45EF-9140-5A6897A566B7}" presName="spaceRect" presStyleCnt="0"/>
      <dgm:spPr/>
    </dgm:pt>
    <dgm:pt modelId="{32E19B37-63FF-44D4-B0A4-A8FF840A34AC}" type="pres">
      <dgm:prSet presAssocID="{75BE790A-2751-45EF-9140-5A6897A566B7}" presName="parTx" presStyleLbl="revTx" presStyleIdx="5" presStyleCnt="6">
        <dgm:presLayoutVars>
          <dgm:chMax val="0"/>
          <dgm:chPref val="0"/>
        </dgm:presLayoutVars>
      </dgm:prSet>
      <dgm:spPr/>
      <dgm:t>
        <a:bodyPr/>
        <a:lstStyle/>
        <a:p>
          <a:endParaRPr lang="en-US"/>
        </a:p>
      </dgm:t>
    </dgm:pt>
  </dgm:ptLst>
  <dgm:cxnLst>
    <dgm:cxn modelId="{568844CC-76AF-4116-9A60-0613399B4460}" srcId="{6E7FBA53-6B39-48A4-A4A7-A70ACEBE202C}" destId="{0404EA13-1959-4947-A0FC-285489DDC53C}" srcOrd="0" destOrd="0" parTransId="{1D45EFA5-E33B-4487-B9A7-61FC5F42B7D7}" sibTransId="{75344BC0-DFCD-4D71-9708-9876E681A893}"/>
    <dgm:cxn modelId="{5E8381C2-2782-4072-B0F8-4E97E7711DBC}" type="presOf" srcId="{1D24D4E9-6683-4824-995C-DFBC4B918065}" destId="{9941E80E-774D-4D32-8959-A1DFBF17625D}" srcOrd="0" destOrd="0" presId="urn:microsoft.com/office/officeart/2018/2/layout/IconVerticalSolidList"/>
    <dgm:cxn modelId="{38A8A564-091E-4A19-AB60-953C3CAA46E8}" srcId="{0404EA13-1959-4947-A0FC-285489DDC53C}" destId="{76213F45-9673-46C6-ADFC-62F4E461A311}" srcOrd="0" destOrd="0" parTransId="{E030B920-DBAF-4238-B457-647876D9713D}" sibTransId="{38497D0B-A3BB-4A8D-AFFD-9CA2372473DA}"/>
    <dgm:cxn modelId="{98910D94-0006-47A7-96F0-A220C861F967}" type="presOf" srcId="{76213F45-9673-46C6-ADFC-62F4E461A311}" destId="{5F0B4458-F6E1-4449-A0BC-197A3356A9FA}" srcOrd="0" destOrd="0" presId="urn:microsoft.com/office/officeart/2018/2/layout/IconVerticalSolidList"/>
    <dgm:cxn modelId="{BAFB6A27-7DF3-4B7D-A887-A3A24E7A73F9}" type="presOf" srcId="{7C66D765-9965-4A0C-B670-F5D67726FBEB}" destId="{766AC991-AEE6-4C78-8702-66D55297E503}" srcOrd="0" destOrd="0" presId="urn:microsoft.com/office/officeart/2018/2/layout/IconVerticalSolidList"/>
    <dgm:cxn modelId="{ABA8B161-5E22-4B9A-A2A1-2AE00A4A7E48}" srcId="{1D24D4E9-6683-4824-995C-DFBC4B918065}" destId="{A5022E05-D4F2-4E87-B7AB-B9E72AC7DD97}" srcOrd="1" destOrd="0" parTransId="{BA60BD02-510A-47F9-90FF-4F01C5B6F612}" sibTransId="{7B968C46-FC56-486D-8F20-D10CEE6E7F6B}"/>
    <dgm:cxn modelId="{8ABD9072-EE3A-4FE6-97E8-E9803BF3E0DD}" srcId="{6E7FBA53-6B39-48A4-A4A7-A70ACEBE202C}" destId="{75BE790A-2751-45EF-9140-5A6897A566B7}" srcOrd="3" destOrd="0" parTransId="{7C4F1AAC-4D70-41D0-9FAC-E7E032A45CC4}" sibTransId="{17DE9B3F-1E07-4FF9-898D-D42710479423}"/>
    <dgm:cxn modelId="{796C4490-1F47-46A8-85A6-9AC3EB210A44}" type="presOf" srcId="{A5022E05-D4F2-4E87-B7AB-B9E72AC7DD97}" destId="{766AC991-AEE6-4C78-8702-66D55297E503}" srcOrd="0" destOrd="1" presId="urn:microsoft.com/office/officeart/2018/2/layout/IconVerticalSolidList"/>
    <dgm:cxn modelId="{2F26E897-60D5-4B09-BF16-317688B40453}" type="presOf" srcId="{38859570-8E68-423B-97D1-093CA2F404D1}" destId="{C2660262-56D8-4535-9018-B34E6922D518}" srcOrd="0" destOrd="0" presId="urn:microsoft.com/office/officeart/2018/2/layout/IconVerticalSolidList"/>
    <dgm:cxn modelId="{AEDDC8E0-CB6E-4F08-B470-FA23DD84AEEC}" srcId="{1D24D4E9-6683-4824-995C-DFBC4B918065}" destId="{7C66D765-9965-4A0C-B670-F5D67726FBEB}" srcOrd="0" destOrd="0" parTransId="{F9890BC0-3A74-444D-BB44-668F61F08135}" sibTransId="{A9DEDB15-6897-4ACA-A916-3DC3799F396A}"/>
    <dgm:cxn modelId="{B5D03D9B-FF64-4A3B-A8E2-9D9BA85C1791}" type="presOf" srcId="{75BE790A-2751-45EF-9140-5A6897A566B7}" destId="{32E19B37-63FF-44D4-B0A4-A8FF840A34AC}" srcOrd="0" destOrd="0" presId="urn:microsoft.com/office/officeart/2018/2/layout/IconVerticalSolidList"/>
    <dgm:cxn modelId="{4AACE29F-8DBD-47D2-9455-DCA883B65AC5}" srcId="{6E7FBA53-6B39-48A4-A4A7-A70ACEBE202C}" destId="{1D24D4E9-6683-4824-995C-DFBC4B918065}" srcOrd="1" destOrd="0" parTransId="{FE4D7171-CA3F-47AF-B358-9852C4374345}" sibTransId="{29E32942-F127-46A1-8B8F-C8B3D8EF1F4B}"/>
    <dgm:cxn modelId="{4D540562-1D0F-4E04-BB97-E00AEEBA4F53}" srcId="{6E7FBA53-6B39-48A4-A4A7-A70ACEBE202C}" destId="{38859570-8E68-423B-97D1-093CA2F404D1}" srcOrd="2" destOrd="0" parTransId="{28715936-D512-468F-BD59-9AF0F4E06C9A}" sibTransId="{7C5F6A58-D092-4887-B62C-6AE8344F1FCA}"/>
    <dgm:cxn modelId="{2ED3216B-CBEC-49A2-87B5-F43ADA418E55}" type="presOf" srcId="{0404EA13-1959-4947-A0FC-285489DDC53C}" destId="{66FE512E-5174-48B1-9BD1-AE9337AC967E}" srcOrd="0" destOrd="0" presId="urn:microsoft.com/office/officeart/2018/2/layout/IconVerticalSolidList"/>
    <dgm:cxn modelId="{BB3B4BEB-7642-4BF5-9494-BD1BC5E1B940}" type="presOf" srcId="{6E7FBA53-6B39-48A4-A4A7-A70ACEBE202C}" destId="{E14E3FAC-65BE-4DB5-A909-EF7D6FF38670}" srcOrd="0" destOrd="0" presId="urn:microsoft.com/office/officeart/2018/2/layout/IconVerticalSolidList"/>
    <dgm:cxn modelId="{1EE77D84-7223-4F2E-BBBF-65B1C1926F2E}" type="presParOf" srcId="{E14E3FAC-65BE-4DB5-A909-EF7D6FF38670}" destId="{5D0DE0D4-6359-4868-B678-D35836E14AD4}" srcOrd="0" destOrd="0" presId="urn:microsoft.com/office/officeart/2018/2/layout/IconVerticalSolidList"/>
    <dgm:cxn modelId="{26F83AC4-1C7B-4E7B-83F1-83EF7679A33F}" type="presParOf" srcId="{5D0DE0D4-6359-4868-B678-D35836E14AD4}" destId="{8B0FFE30-693D-4DDD-BEA7-34968DA9CC4A}" srcOrd="0" destOrd="0" presId="urn:microsoft.com/office/officeart/2018/2/layout/IconVerticalSolidList"/>
    <dgm:cxn modelId="{8C9C4331-7F59-45ED-B72D-7E8EE55704A1}" type="presParOf" srcId="{5D0DE0D4-6359-4868-B678-D35836E14AD4}" destId="{9509D2A6-6C84-40C5-946C-B74E32116F77}" srcOrd="1" destOrd="0" presId="urn:microsoft.com/office/officeart/2018/2/layout/IconVerticalSolidList"/>
    <dgm:cxn modelId="{C8DA5D4F-3142-45E7-B6D3-92D305C2739D}" type="presParOf" srcId="{5D0DE0D4-6359-4868-B678-D35836E14AD4}" destId="{7D67EDDD-C187-46EC-83A7-04BF36F54E61}" srcOrd="2" destOrd="0" presId="urn:microsoft.com/office/officeart/2018/2/layout/IconVerticalSolidList"/>
    <dgm:cxn modelId="{83B1FDBD-CCEA-4E0B-9E2B-97B3D53BC59A}" type="presParOf" srcId="{5D0DE0D4-6359-4868-B678-D35836E14AD4}" destId="{66FE512E-5174-48B1-9BD1-AE9337AC967E}" srcOrd="3" destOrd="0" presId="urn:microsoft.com/office/officeart/2018/2/layout/IconVerticalSolidList"/>
    <dgm:cxn modelId="{54488554-503F-4C8B-B7BA-1BAA08657749}" type="presParOf" srcId="{5D0DE0D4-6359-4868-B678-D35836E14AD4}" destId="{5F0B4458-F6E1-4449-A0BC-197A3356A9FA}" srcOrd="4" destOrd="0" presId="urn:microsoft.com/office/officeart/2018/2/layout/IconVerticalSolidList"/>
    <dgm:cxn modelId="{3179187F-DCC1-4A02-B473-444D7188D246}" type="presParOf" srcId="{E14E3FAC-65BE-4DB5-A909-EF7D6FF38670}" destId="{B9C58FDA-37E4-4ECA-9835-70BFBAD92D62}" srcOrd="1" destOrd="0" presId="urn:microsoft.com/office/officeart/2018/2/layout/IconVerticalSolidList"/>
    <dgm:cxn modelId="{46506C69-537C-4DC1-BE5D-0BB6ED2DB8B4}" type="presParOf" srcId="{E14E3FAC-65BE-4DB5-A909-EF7D6FF38670}" destId="{3A8425DF-0782-40E2-8032-B69F62594981}" srcOrd="2" destOrd="0" presId="urn:microsoft.com/office/officeart/2018/2/layout/IconVerticalSolidList"/>
    <dgm:cxn modelId="{7F2AA979-B05A-47BD-9B0A-4BA6EE5E07E5}" type="presParOf" srcId="{3A8425DF-0782-40E2-8032-B69F62594981}" destId="{7CA3876D-A40F-40E7-A1D3-09D5A8441604}" srcOrd="0" destOrd="0" presId="urn:microsoft.com/office/officeart/2018/2/layout/IconVerticalSolidList"/>
    <dgm:cxn modelId="{1A13D245-61BE-461F-97CC-89641F9FEDC6}" type="presParOf" srcId="{3A8425DF-0782-40E2-8032-B69F62594981}" destId="{6397C99E-6614-4EAF-AF50-B1EACFCEFF6C}" srcOrd="1" destOrd="0" presId="urn:microsoft.com/office/officeart/2018/2/layout/IconVerticalSolidList"/>
    <dgm:cxn modelId="{0869AB19-F932-4D67-A50E-05609EF187A4}" type="presParOf" srcId="{3A8425DF-0782-40E2-8032-B69F62594981}" destId="{A1505B2A-6C1C-492D-9ED9-4742DD642491}" srcOrd="2" destOrd="0" presId="urn:microsoft.com/office/officeart/2018/2/layout/IconVerticalSolidList"/>
    <dgm:cxn modelId="{BAA09A1A-7252-4CDD-A609-B3450BC8F4B4}" type="presParOf" srcId="{3A8425DF-0782-40E2-8032-B69F62594981}" destId="{9941E80E-774D-4D32-8959-A1DFBF17625D}" srcOrd="3" destOrd="0" presId="urn:microsoft.com/office/officeart/2018/2/layout/IconVerticalSolidList"/>
    <dgm:cxn modelId="{252D87DE-C413-4029-883E-CC1428DD07FF}" type="presParOf" srcId="{3A8425DF-0782-40E2-8032-B69F62594981}" destId="{766AC991-AEE6-4C78-8702-66D55297E503}" srcOrd="4" destOrd="0" presId="urn:microsoft.com/office/officeart/2018/2/layout/IconVerticalSolidList"/>
    <dgm:cxn modelId="{0261DEC3-5C5D-4AF0-8D68-E6F6336622E2}" type="presParOf" srcId="{E14E3FAC-65BE-4DB5-A909-EF7D6FF38670}" destId="{18FAB179-84A7-4C4C-B87F-53E7A4DD549A}" srcOrd="3" destOrd="0" presId="urn:microsoft.com/office/officeart/2018/2/layout/IconVerticalSolidList"/>
    <dgm:cxn modelId="{E56FBD54-772E-4FDB-B6F8-55FF48E1AD5C}" type="presParOf" srcId="{E14E3FAC-65BE-4DB5-A909-EF7D6FF38670}" destId="{4B6D4018-D9C0-4CFC-B4BF-31FA0E8283F0}" srcOrd="4" destOrd="0" presId="urn:microsoft.com/office/officeart/2018/2/layout/IconVerticalSolidList"/>
    <dgm:cxn modelId="{A8E22DCC-3CB7-4F50-9694-B26F0FD1A954}" type="presParOf" srcId="{4B6D4018-D9C0-4CFC-B4BF-31FA0E8283F0}" destId="{6B1FBCDB-1B76-4FB1-846B-241B0E0AC83E}" srcOrd="0" destOrd="0" presId="urn:microsoft.com/office/officeart/2018/2/layout/IconVerticalSolidList"/>
    <dgm:cxn modelId="{8E6731B2-8624-46BD-9239-E35233D0E61F}" type="presParOf" srcId="{4B6D4018-D9C0-4CFC-B4BF-31FA0E8283F0}" destId="{A475E330-5042-41DD-AE21-EC67EA24A3D8}" srcOrd="1" destOrd="0" presId="urn:microsoft.com/office/officeart/2018/2/layout/IconVerticalSolidList"/>
    <dgm:cxn modelId="{147B8477-38D0-4D20-B643-EC0B689242F0}" type="presParOf" srcId="{4B6D4018-D9C0-4CFC-B4BF-31FA0E8283F0}" destId="{D63B9F02-C87B-46FD-A8BC-A1B1F393DF4C}" srcOrd="2" destOrd="0" presId="urn:microsoft.com/office/officeart/2018/2/layout/IconVerticalSolidList"/>
    <dgm:cxn modelId="{0C742D85-4A69-4CE4-99BA-616FFAB1822E}" type="presParOf" srcId="{4B6D4018-D9C0-4CFC-B4BF-31FA0E8283F0}" destId="{C2660262-56D8-4535-9018-B34E6922D518}" srcOrd="3" destOrd="0" presId="urn:microsoft.com/office/officeart/2018/2/layout/IconVerticalSolidList"/>
    <dgm:cxn modelId="{0747ADC8-F5C1-42FA-8DAA-F2114B7A64B5}" type="presParOf" srcId="{E14E3FAC-65BE-4DB5-A909-EF7D6FF38670}" destId="{622CA307-BF8D-49FF-BB57-F87FE1BBD44A}" srcOrd="5" destOrd="0" presId="urn:microsoft.com/office/officeart/2018/2/layout/IconVerticalSolidList"/>
    <dgm:cxn modelId="{9FB07439-0B47-4A05-8D48-820BF57813AE}" type="presParOf" srcId="{E14E3FAC-65BE-4DB5-A909-EF7D6FF38670}" destId="{59DBF34C-4D97-4E15-B00C-BEFE9C30662B}" srcOrd="6" destOrd="0" presId="urn:microsoft.com/office/officeart/2018/2/layout/IconVerticalSolidList"/>
    <dgm:cxn modelId="{E92AD6BE-A6B7-4DC5-A127-B0118C402AAA}" type="presParOf" srcId="{59DBF34C-4D97-4E15-B00C-BEFE9C30662B}" destId="{524413E3-D49C-4C9F-AF71-251F9249A123}" srcOrd="0" destOrd="0" presId="urn:microsoft.com/office/officeart/2018/2/layout/IconVerticalSolidList"/>
    <dgm:cxn modelId="{D65B6FF3-0063-4A95-B5DA-A3D29EC8DD3F}" type="presParOf" srcId="{59DBF34C-4D97-4E15-B00C-BEFE9C30662B}" destId="{5BEB0D7F-CFF5-4929-9BCA-3ED1F246E9A2}" srcOrd="1" destOrd="0" presId="urn:microsoft.com/office/officeart/2018/2/layout/IconVerticalSolidList"/>
    <dgm:cxn modelId="{0869C83E-FA88-4B82-95A9-6AACDCDA41B7}" type="presParOf" srcId="{59DBF34C-4D97-4E15-B00C-BEFE9C30662B}" destId="{35432769-6DDE-423F-80FF-99166F3227E3}" srcOrd="2" destOrd="0" presId="urn:microsoft.com/office/officeart/2018/2/layout/IconVerticalSolidList"/>
    <dgm:cxn modelId="{70A115BB-314E-48A8-8CC1-DD320B043B9C}" type="presParOf" srcId="{59DBF34C-4D97-4E15-B00C-BEFE9C30662B}" destId="{32E19B37-63FF-44D4-B0A4-A8FF840A34AC}"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FFE30-693D-4DDD-BEA7-34968DA9CC4A}">
      <dsp:nvSpPr>
        <dsp:cNvPr id="0" name=""/>
        <dsp:cNvSpPr/>
      </dsp:nvSpPr>
      <dsp:spPr>
        <a:xfrm>
          <a:off x="-245262" y="18539"/>
          <a:ext cx="5200747" cy="11689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09D2A6-6C84-40C5-946C-B74E32116F77}">
      <dsp:nvSpPr>
        <dsp:cNvPr id="0" name=""/>
        <dsp:cNvSpPr/>
      </dsp:nvSpPr>
      <dsp:spPr>
        <a:xfrm>
          <a:off x="102405" y="273468"/>
          <a:ext cx="642904" cy="64290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66FE512E-5174-48B1-9BD1-AE9337AC967E}">
      <dsp:nvSpPr>
        <dsp:cNvPr id="0" name=""/>
        <dsp:cNvSpPr/>
      </dsp:nvSpPr>
      <dsp:spPr>
        <a:xfrm>
          <a:off x="668613" y="10462"/>
          <a:ext cx="3200924" cy="116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10" tIns="123710" rIns="123710" bIns="123710" numCol="1" spcCol="1270" anchor="ctr" anchorCtr="0">
          <a:noAutofit/>
        </a:bodyPr>
        <a:lstStyle/>
        <a:p>
          <a:pPr lvl="0" algn="l" defTabSz="800100">
            <a:lnSpc>
              <a:spcPct val="90000"/>
            </a:lnSpc>
            <a:spcBef>
              <a:spcPct val="0"/>
            </a:spcBef>
            <a:spcAft>
              <a:spcPct val="35000"/>
            </a:spcAft>
          </a:pPr>
          <a:r>
            <a:rPr lang="en-US" sz="1800" kern="1200" smtClean="0"/>
            <a:t>Nuestro sitio web</a:t>
          </a:r>
          <a:r>
            <a:rPr lang="en-US" sz="1800" kern="1200" dirty="0" smtClean="0"/>
            <a:t>:</a:t>
          </a:r>
          <a:endParaRPr lang="en-US" sz="1800" kern="1200" dirty="0"/>
        </a:p>
      </dsp:txBody>
      <dsp:txXfrm>
        <a:off x="668613" y="10462"/>
        <a:ext cx="3200924" cy="1168917"/>
      </dsp:txXfrm>
    </dsp:sp>
    <dsp:sp modelId="{5F0B4458-F6E1-4449-A0BC-197A3356A9FA}">
      <dsp:nvSpPr>
        <dsp:cNvPr id="0" name=""/>
        <dsp:cNvSpPr/>
      </dsp:nvSpPr>
      <dsp:spPr>
        <a:xfrm>
          <a:off x="2387387" y="0"/>
          <a:ext cx="2517718" cy="116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10" tIns="123710" rIns="123710" bIns="123710" numCol="1" spcCol="1270" anchor="ctr" anchorCtr="0">
          <a:noAutofit/>
        </a:bodyPr>
        <a:lstStyle/>
        <a:p>
          <a:pPr lvl="0" algn="l" defTabSz="488950">
            <a:lnSpc>
              <a:spcPct val="90000"/>
            </a:lnSpc>
            <a:spcBef>
              <a:spcPct val="0"/>
            </a:spcBef>
            <a:spcAft>
              <a:spcPct val="35000"/>
            </a:spcAft>
          </a:pPr>
          <a:r>
            <a:rPr lang="en-US" sz="1100" kern="1200" dirty="0" smtClean="0">
              <a:hlinkClick xmlns:r="http://schemas.openxmlformats.org/officeDocument/2006/relationships" r:id="rId5"/>
            </a:rPr>
            <a:t> http</a:t>
          </a:r>
          <a:r>
            <a:rPr lang="en-US" sz="1100" kern="1200" dirty="0">
              <a:hlinkClick xmlns:r="http://schemas.openxmlformats.org/officeDocument/2006/relationships" r:id="rId5"/>
            </a:rPr>
            <a:t>://</a:t>
          </a:r>
          <a:r>
            <a:rPr lang="en-US" sz="1200" kern="1200" dirty="0">
              <a:hlinkClick xmlns:r="http://schemas.openxmlformats.org/officeDocument/2006/relationships" r:id="rId5"/>
            </a:rPr>
            <a:t>washoeschools</a:t>
          </a:r>
          <a:r>
            <a:rPr lang="en-US" sz="1100" kern="1200" dirty="0">
              <a:hlinkClick xmlns:r="http://schemas.openxmlformats.org/officeDocument/2006/relationships" r:id="rId5"/>
            </a:rPr>
            <a:t>.net/Domain/483</a:t>
          </a:r>
          <a:r>
            <a:rPr lang="en-US" sz="1100" kern="1200" dirty="0"/>
            <a:t> </a:t>
          </a:r>
        </a:p>
      </dsp:txBody>
      <dsp:txXfrm>
        <a:off x="2387387" y="0"/>
        <a:ext cx="2517718" cy="1168917"/>
      </dsp:txXfrm>
    </dsp:sp>
    <dsp:sp modelId="{7CA3876D-A40F-40E7-A1D3-09D5A8441604}">
      <dsp:nvSpPr>
        <dsp:cNvPr id="0" name=""/>
        <dsp:cNvSpPr/>
      </dsp:nvSpPr>
      <dsp:spPr>
        <a:xfrm>
          <a:off x="-251191" y="1422678"/>
          <a:ext cx="5200747" cy="11689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97C99E-6614-4EAF-AF50-B1EACFCEFF6C}">
      <dsp:nvSpPr>
        <dsp:cNvPr id="0" name=""/>
        <dsp:cNvSpPr/>
      </dsp:nvSpPr>
      <dsp:spPr>
        <a:xfrm>
          <a:off x="102405" y="1734615"/>
          <a:ext cx="642904" cy="642904"/>
        </a:xfrm>
        <a:prstGeom prst="rect">
          <a:avLst/>
        </a:prstGeom>
        <a:blipFill>
          <a:blip xmlns:r="http://schemas.openxmlformats.org/officeDocument/2006/relationships"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9941E80E-774D-4D32-8959-A1DFBF17625D}">
      <dsp:nvSpPr>
        <dsp:cNvPr id="0" name=""/>
        <dsp:cNvSpPr/>
      </dsp:nvSpPr>
      <dsp:spPr>
        <a:xfrm>
          <a:off x="1098907" y="1471609"/>
          <a:ext cx="2340336" cy="116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10" tIns="123710" rIns="123710" bIns="123710" numCol="1" spcCol="1270" anchor="ctr" anchorCtr="0">
          <a:noAutofit/>
        </a:bodyPr>
        <a:lstStyle/>
        <a:p>
          <a:pPr lvl="0" algn="l" defTabSz="800100">
            <a:lnSpc>
              <a:spcPct val="90000"/>
            </a:lnSpc>
            <a:spcBef>
              <a:spcPct val="0"/>
            </a:spcBef>
            <a:spcAft>
              <a:spcPct val="35000"/>
            </a:spcAft>
          </a:pPr>
          <a:r>
            <a:rPr lang="en-US" sz="1800" kern="1200" dirty="0" smtClean="0"/>
            <a:t>Escriban a: </a:t>
          </a:r>
          <a:endParaRPr lang="en-US" sz="1800" kern="1200" dirty="0"/>
        </a:p>
      </dsp:txBody>
      <dsp:txXfrm>
        <a:off x="1098907" y="1471609"/>
        <a:ext cx="2340336" cy="1168917"/>
      </dsp:txXfrm>
    </dsp:sp>
    <dsp:sp modelId="{766AC991-AEE6-4C78-8702-66D55297E503}">
      <dsp:nvSpPr>
        <dsp:cNvPr id="0" name=""/>
        <dsp:cNvSpPr/>
      </dsp:nvSpPr>
      <dsp:spPr>
        <a:xfrm>
          <a:off x="2773705" y="1498880"/>
          <a:ext cx="2385722" cy="116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10" tIns="123710" rIns="123710" bIns="123710" numCol="1" spcCol="1270" anchor="ctr" anchorCtr="0">
          <a:noAutofit/>
        </a:bodyPr>
        <a:lstStyle/>
        <a:p>
          <a:pPr lvl="0" algn="l" defTabSz="533400">
            <a:lnSpc>
              <a:spcPct val="90000"/>
            </a:lnSpc>
            <a:spcBef>
              <a:spcPct val="0"/>
            </a:spcBef>
            <a:spcAft>
              <a:spcPct val="35000"/>
            </a:spcAft>
          </a:pPr>
          <a:r>
            <a:rPr lang="en-US" sz="1200" kern="1200" dirty="0"/>
            <a:t>Rochelle Proctor, SHARE Coordinator</a:t>
          </a:r>
        </a:p>
        <a:p>
          <a:pPr lvl="0" algn="l" defTabSz="533400">
            <a:lnSpc>
              <a:spcPct val="90000"/>
            </a:lnSpc>
            <a:spcBef>
              <a:spcPct val="0"/>
            </a:spcBef>
            <a:spcAft>
              <a:spcPct val="35000"/>
            </a:spcAft>
          </a:pPr>
          <a:r>
            <a:rPr lang="en-US" sz="1200" kern="1200" dirty="0"/>
            <a:t>380 Edison Way, Reno NV 89502</a:t>
          </a:r>
        </a:p>
      </dsp:txBody>
      <dsp:txXfrm>
        <a:off x="2773705" y="1498880"/>
        <a:ext cx="2385722" cy="1168917"/>
      </dsp:txXfrm>
    </dsp:sp>
    <dsp:sp modelId="{6B1FBCDB-1B76-4FB1-846B-241B0E0AC83E}">
      <dsp:nvSpPr>
        <dsp:cNvPr id="0" name=""/>
        <dsp:cNvSpPr/>
      </dsp:nvSpPr>
      <dsp:spPr>
        <a:xfrm>
          <a:off x="-251191" y="2932756"/>
          <a:ext cx="5200747" cy="11689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75E330-5042-41DD-AE21-EC67EA24A3D8}">
      <dsp:nvSpPr>
        <dsp:cNvPr id="0" name=""/>
        <dsp:cNvSpPr/>
      </dsp:nvSpPr>
      <dsp:spPr>
        <a:xfrm>
          <a:off x="102405" y="3195762"/>
          <a:ext cx="642904" cy="642904"/>
        </a:xfrm>
        <a:prstGeom prst="rect">
          <a:avLst/>
        </a:prstGeom>
        <a:blipFill>
          <a:blip xmlns:r="http://schemas.openxmlformats.org/officeDocument/2006/relationships"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C2660262-56D8-4535-9018-B34E6922D518}">
      <dsp:nvSpPr>
        <dsp:cNvPr id="0" name=""/>
        <dsp:cNvSpPr/>
      </dsp:nvSpPr>
      <dsp:spPr>
        <a:xfrm>
          <a:off x="1098907" y="2932756"/>
          <a:ext cx="3848006" cy="116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10" tIns="123710" rIns="123710" bIns="123710" numCol="1" spcCol="1270" anchor="ctr" anchorCtr="0">
          <a:noAutofit/>
        </a:bodyPr>
        <a:lstStyle/>
        <a:p>
          <a:pPr lvl="0" algn="l" defTabSz="800100">
            <a:lnSpc>
              <a:spcPct val="90000"/>
            </a:lnSpc>
            <a:spcBef>
              <a:spcPct val="0"/>
            </a:spcBef>
            <a:spcAft>
              <a:spcPct val="35000"/>
            </a:spcAft>
          </a:pPr>
          <a:r>
            <a:rPr lang="en-US" sz="1800" kern="1200" dirty="0" smtClean="0"/>
            <a:t>Llamen a la oficina (775</a:t>
          </a:r>
          <a:r>
            <a:rPr lang="en-US" sz="1800" kern="1200" dirty="0"/>
            <a:t>) 861-4476</a:t>
          </a:r>
        </a:p>
      </dsp:txBody>
      <dsp:txXfrm>
        <a:off x="1098907" y="2932756"/>
        <a:ext cx="3848006" cy="1168917"/>
      </dsp:txXfrm>
    </dsp:sp>
    <dsp:sp modelId="{524413E3-D49C-4C9F-AF71-251F9249A123}">
      <dsp:nvSpPr>
        <dsp:cNvPr id="0" name=""/>
        <dsp:cNvSpPr/>
      </dsp:nvSpPr>
      <dsp:spPr>
        <a:xfrm>
          <a:off x="-251191" y="4393903"/>
          <a:ext cx="5200747" cy="11689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EB0D7F-CFF5-4929-9BCA-3ED1F246E9A2}">
      <dsp:nvSpPr>
        <dsp:cNvPr id="0" name=""/>
        <dsp:cNvSpPr/>
      </dsp:nvSpPr>
      <dsp:spPr>
        <a:xfrm>
          <a:off x="102405" y="4656909"/>
          <a:ext cx="642904" cy="642904"/>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32E19B37-63FF-44D4-B0A4-A8FF840A34AC}">
      <dsp:nvSpPr>
        <dsp:cNvPr id="0" name=""/>
        <dsp:cNvSpPr/>
      </dsp:nvSpPr>
      <dsp:spPr>
        <a:xfrm>
          <a:off x="1098907" y="4393903"/>
          <a:ext cx="3848006" cy="116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10" tIns="123710" rIns="123710" bIns="123710" numCol="1" spcCol="1270" anchor="ctr" anchorCtr="0">
          <a:noAutofit/>
        </a:bodyPr>
        <a:lstStyle/>
        <a:p>
          <a:pPr lvl="0" algn="l" defTabSz="800100">
            <a:lnSpc>
              <a:spcPct val="90000"/>
            </a:lnSpc>
            <a:spcBef>
              <a:spcPct val="0"/>
            </a:spcBef>
            <a:spcAft>
              <a:spcPct val="35000"/>
            </a:spcAft>
          </a:pPr>
          <a:r>
            <a:rPr lang="en-US" sz="1800" kern="1200" dirty="0"/>
            <a:t>E-mail: </a:t>
          </a:r>
          <a:r>
            <a:rPr lang="en-US" sz="1800" kern="1200" dirty="0">
              <a:hlinkClick xmlns:r="http://schemas.openxmlformats.org/officeDocument/2006/relationships" r:id="rId12"/>
            </a:rPr>
            <a:t>rproctor@washoeschools.net</a:t>
          </a:r>
          <a:endParaRPr lang="en-US" sz="1800" kern="1200" dirty="0"/>
        </a:p>
      </dsp:txBody>
      <dsp:txXfrm>
        <a:off x="1098907" y="4393903"/>
        <a:ext cx="3848006" cy="116891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516E53-411F-8E44-994F-E087BA0096AF}" type="datetimeFigureOut">
              <a:rPr lang="en-US" smtClean="0"/>
              <a:t>9/22/2020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4FDA0D-2A35-1840-AC53-32FD6DF09828}" type="slidenum">
              <a:rPr lang="en-US" smtClean="0"/>
              <a:t>‹#›</a:t>
            </a:fld>
            <a:endParaRPr lang="en-US"/>
          </a:p>
        </p:txBody>
      </p:sp>
    </p:spTree>
    <p:extLst>
      <p:ext uri="{BB962C8B-B14F-4D97-AF65-F5344CB8AC3E}">
        <p14:creationId xmlns:p14="http://schemas.microsoft.com/office/powerpoint/2010/main" val="3766509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4FDA0D-2A35-1840-AC53-32FD6DF09828}" type="slidenum">
              <a:rPr lang="en-US" smtClean="0"/>
              <a:t>16</a:t>
            </a:fld>
            <a:endParaRPr lang="en-US"/>
          </a:p>
        </p:txBody>
      </p:sp>
    </p:spTree>
    <p:extLst>
      <p:ext uri="{BB962C8B-B14F-4D97-AF65-F5344CB8AC3E}">
        <p14:creationId xmlns:p14="http://schemas.microsoft.com/office/powerpoint/2010/main" val="368815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en-US"/>
              <a:t>Click to edit Master title style</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pPr>
              <a:defRPr/>
            </a:pPr>
            <a:fld id="{B9B2CEF5-7453-4436-8E80-FA5E1455CDE6}" type="datetimeFigureOut">
              <a:rPr lang="en-US" smtClean="0"/>
              <a:pPr>
                <a:defRPr/>
              </a:pPr>
              <a:t>9/22/2020</a:t>
            </a:fld>
            <a:endParaRPr lang="en-US"/>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pPr>
              <a:defRPr/>
            </a:pPr>
            <a:endParaRPr lang="en-US"/>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pPr>
              <a:defRPr/>
            </a:pPr>
            <a:fld id="{57C02E8D-355F-4E82-BCBF-695BBA1AD259}" type="slidenum">
              <a:rPr lang="en-US" altLang="en-US" smtClean="0"/>
              <a:pPr>
                <a:defRPr/>
              </a:pPr>
              <a:t>‹#›</a:t>
            </a:fld>
            <a:endParaRPr lang="en-US" altLang="en-US"/>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8EABE53-D2C7-494F-99F3-009EAF82DD0E}" type="datetimeFigureOut">
              <a:rPr lang="en-US" smtClean="0"/>
              <a:pPr>
                <a:defRPr/>
              </a:pPr>
              <a:t>9/22/2020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D2CF7D0-977A-4FA0-91D2-BD8A22A9FAB3}" type="slidenum">
              <a:rPr lang="en-US" altLang="en-US" smtClean="0"/>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A3B475A-50BA-428F-B703-A75E746B96B3}" type="datetimeFigureOut">
              <a:rPr lang="en-US" smtClean="0"/>
              <a:pPr>
                <a:defRPr/>
              </a:pPr>
              <a:t>9/22/2020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620312F-567E-4986-9CFC-CE31B39D0588}" type="slidenum">
              <a:rPr lang="en-US" altLang="en-US" smtClean="0"/>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6CF3FFC-4EF2-4751-A629-FF0BE606F7F0}" type="datetimeFigureOut">
              <a:rPr lang="en-US" smtClean="0"/>
              <a:pPr>
                <a:defRPr/>
              </a:pPr>
              <a:t>9/22/2020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9497142-8A25-4682-B525-80DB76A49DE9}" type="slidenum">
              <a:rPr lang="en-US" altLang="en-US" smtClean="0"/>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pPr>
              <a:defRPr/>
            </a:pPr>
            <a:fld id="{16D7B5D6-D039-44AB-8432-6B8688447E0F}" type="datetimeFigureOut">
              <a:rPr lang="en-US" smtClean="0"/>
              <a:pPr>
                <a:defRPr/>
              </a:pPr>
              <a:t>9/22/2020</a:t>
            </a:fld>
            <a:endParaRPr lang="en-US"/>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pPr>
              <a:defRPr/>
            </a:pPr>
            <a:fld id="{A1DAD79B-2A0A-45F7-A958-8B4A7D66BFB0}" type="slidenum">
              <a:rPr lang="en-US" altLang="en-US" smtClean="0"/>
              <a:pPr>
                <a:defRPr/>
              </a:pPr>
              <a:t>‹#›</a:t>
            </a:fld>
            <a:endParaRPr lang="en-US" altLang="en-US"/>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B099267-8ADE-4694-89D4-8E1822BAF2B7}" type="datetimeFigureOut">
              <a:rPr lang="en-US" smtClean="0"/>
              <a:pPr>
                <a:defRPr/>
              </a:pPr>
              <a:t>9/22/2020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F557DCE-C245-4AAD-AE5D-755B511F9A49}" type="slidenum">
              <a:rPr lang="en-US" altLang="en-US" smtClean="0"/>
              <a:pPr>
                <a:defRPr/>
              </a:pPr>
              <a:t>‹#›</a:t>
            </a:fld>
            <a:endParaRPr lang="en-US" alt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41832" y="2909102"/>
            <a:ext cx="361188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75398" y="2909102"/>
            <a:ext cx="361188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2E231386-779A-4BB5-86C7-BD4C52013670}" type="datetimeFigureOut">
              <a:rPr lang="en-US" smtClean="0"/>
              <a:pPr>
                <a:defRPr/>
              </a:pPr>
              <a:t>9/22/2020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976BEFD-19B9-4BE5-B387-C8CD25D4D801}" type="slidenum">
              <a:rPr lang="en-US" altLang="en-US" smtClean="0"/>
              <a:pPr>
                <a:defRPr/>
              </a:pPr>
              <a:t>‹#›</a:t>
            </a:fld>
            <a:endParaRPr lang="en-US" alt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CD246749-34DC-4B66-9953-0B42D3949ED9}" type="datetimeFigureOut">
              <a:rPr lang="en-US" smtClean="0"/>
              <a:pPr>
                <a:defRPr/>
              </a:pPr>
              <a:t>9/22/2020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5C5CB7F-D0F5-42CA-A3B8-BA864EC77E3A}" type="slidenum">
              <a:rPr lang="en-US" altLang="en-US" smtClean="0"/>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6B3C8BF-04FF-4859-9BD6-57ABA41EABCF}" type="datetimeFigureOut">
              <a:rPr lang="en-US" smtClean="0"/>
              <a:pPr>
                <a:defRPr/>
              </a:pPr>
              <a:t>9/22/2020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4BFD48B-E529-4D39-96C1-57CFE467EF41}" type="slidenum">
              <a:rPr lang="en-US" altLang="en-US" smtClean="0"/>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3789" y="6375679"/>
            <a:ext cx="925016" cy="348462"/>
          </a:xfrm>
        </p:spPr>
        <p:txBody>
          <a:bodyPr/>
          <a:lstStyle/>
          <a:p>
            <a:pPr>
              <a:defRPr/>
            </a:pPr>
            <a:fld id="{89DC6C64-685D-4994-BBD0-C5A838676845}" type="datetimeFigureOut">
              <a:rPr lang="en-US" smtClean="0"/>
              <a:pPr>
                <a:defRPr/>
              </a:pPr>
              <a:t>9/22/2020</a:t>
            </a:fld>
            <a:endParaRPr lang="en-US"/>
          </a:p>
        </p:txBody>
      </p:sp>
      <p:sp>
        <p:nvSpPr>
          <p:cNvPr id="6" name="Footer Placeholder 5"/>
          <p:cNvSpPr>
            <a:spLocks noGrp="1"/>
          </p:cNvSpPr>
          <p:nvPr>
            <p:ph type="ftr" sz="quarter" idx="11"/>
          </p:nvPr>
        </p:nvSpPr>
        <p:spPr>
          <a:xfrm>
            <a:off x="1577716" y="6375679"/>
            <a:ext cx="2611634" cy="345796"/>
          </a:xfrm>
        </p:spPr>
        <p:txBody>
          <a:bodyPr/>
          <a:lstStyle/>
          <a:p>
            <a:pPr>
              <a:defRPr/>
            </a:pPr>
            <a:endParaRPr lang="en-US"/>
          </a:p>
        </p:txBody>
      </p:sp>
      <p:sp>
        <p:nvSpPr>
          <p:cNvPr id="7" name="Slide Number Placeholder 6"/>
          <p:cNvSpPr>
            <a:spLocks noGrp="1"/>
          </p:cNvSpPr>
          <p:nvPr>
            <p:ph type="sldNum" sz="quarter" idx="12"/>
          </p:nvPr>
        </p:nvSpPr>
        <p:spPr>
          <a:xfrm>
            <a:off x="4268261" y="6375679"/>
            <a:ext cx="924342" cy="345796"/>
          </a:xfrm>
        </p:spPr>
        <p:txBody>
          <a:bodyPr/>
          <a:lstStyle/>
          <a:p>
            <a:pPr>
              <a:defRPr/>
            </a:pPr>
            <a:fld id="{6B2E3EB6-65E9-49B5-9FE4-78D32515AEB6}" type="slidenum">
              <a:rPr lang="en-US" altLang="en-US" smtClean="0"/>
              <a:pPr>
                <a:defRPr/>
              </a:pPr>
              <a:t>‹#›</a:t>
            </a:fld>
            <a:endParaRPr lang="en-US" altLang="en-US"/>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4463" y="6375679"/>
            <a:ext cx="924342" cy="348462"/>
          </a:xfrm>
        </p:spPr>
        <p:txBody>
          <a:bodyPr/>
          <a:lstStyle/>
          <a:p>
            <a:pPr>
              <a:defRPr/>
            </a:pPr>
            <a:fld id="{9BD2B3DC-FB31-40D2-BB27-62A5235E46E8}" type="datetimeFigureOut">
              <a:rPr lang="en-US" smtClean="0"/>
              <a:pPr>
                <a:defRPr/>
              </a:pPr>
              <a:t>9/22/2020</a:t>
            </a:fld>
            <a:endParaRPr lang="en-US"/>
          </a:p>
        </p:txBody>
      </p:sp>
      <p:sp>
        <p:nvSpPr>
          <p:cNvPr id="6" name="Footer Placeholder 5"/>
          <p:cNvSpPr>
            <a:spLocks noGrp="1"/>
          </p:cNvSpPr>
          <p:nvPr>
            <p:ph type="ftr" sz="quarter" idx="11"/>
          </p:nvPr>
        </p:nvSpPr>
        <p:spPr>
          <a:xfrm>
            <a:off x="1577716" y="6375679"/>
            <a:ext cx="2611634" cy="345796"/>
          </a:xfrm>
        </p:spPr>
        <p:txBody>
          <a:bodyPr/>
          <a:lstStyle/>
          <a:p>
            <a:r>
              <a:rPr lang="en-US"/>
              <a:t>
              </a:t>
            </a:r>
            <a:endParaRPr lang="en-US" dirty="0"/>
          </a:p>
        </p:txBody>
      </p:sp>
      <p:sp>
        <p:nvSpPr>
          <p:cNvPr id="7" name="Slide Number Placeholder 6"/>
          <p:cNvSpPr>
            <a:spLocks noGrp="1"/>
          </p:cNvSpPr>
          <p:nvPr>
            <p:ph type="sldNum" sz="quarter" idx="12"/>
          </p:nvPr>
        </p:nvSpPr>
        <p:spPr>
          <a:xfrm>
            <a:off x="4256153" y="6375679"/>
            <a:ext cx="947460" cy="345796"/>
          </a:xfrm>
        </p:spPr>
        <p:txBody>
          <a:bodyPr/>
          <a:lstStyle/>
          <a:p>
            <a:pPr>
              <a:defRPr/>
            </a:pPr>
            <a:fld id="{A3F6E85E-8821-4F6D-9FA5-ED46A1B1C51E}" type="slidenum">
              <a:rPr lang="en-US" altLang="en-US" smtClean="0"/>
              <a:pPr>
                <a:defRPr/>
              </a:pPr>
              <a:t>‹#›</a:t>
            </a:fld>
            <a:endParaRPr lang="en-US" altLang="en-US"/>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a:defRPr/>
            </a:pPr>
            <a:fld id="{8E72DA1C-8927-477A-A323-1E5368F45F1F}" type="datetimeFigureOut">
              <a:rPr lang="en-US" smtClean="0"/>
              <a:pPr>
                <a:defRPr/>
              </a:pPr>
              <a:t>9/22/2020</a:t>
            </a:fld>
            <a:endParaRPr lang="en-US"/>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pPr>
              <a:defRPr/>
            </a:pPr>
            <a:endParaRPr lang="en-US"/>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a:defRPr/>
            </a:pPr>
            <a:fld id="{F803BE7B-94FD-4AE7-8824-410BCF430B35}" type="slidenum">
              <a:rPr lang="en-US" altLang="en-US" smtClean="0"/>
              <a:pPr>
                <a:defRPr/>
              </a:pPr>
              <a:t>‹#›</a:t>
            </a:fld>
            <a:endParaRPr lang="en-US" altLang="en-US"/>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112133474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4">
          <p15:clr>
            <a:srgbClr val="F26B43"/>
          </p15:clr>
        </p15:guide>
        <p15:guide id="1" pos="792">
          <p15:clr>
            <a:srgbClr val="F26B43"/>
          </p15:clr>
        </p15:guide>
        <p15:guide id="2" pos="7200">
          <p15:clr>
            <a:srgbClr val="F26B43"/>
          </p15:clr>
        </p15:guide>
        <p15:guide id="3" pos="5400">
          <p15:clr>
            <a:srgbClr val="F26B43"/>
          </p15:clr>
        </p15:guide>
        <p15:guide id="4" orient="horz" pos="4008">
          <p15:clr>
            <a:srgbClr val="F26B43"/>
          </p15:clr>
        </p15:guide>
        <p15:guide id="5" orient="horz" pos="1440">
          <p15:clr>
            <a:srgbClr val="F26B43"/>
          </p15:clr>
        </p15:guide>
        <p15:guide id="6" orient="horz" pos="3720">
          <p15:clr>
            <a:srgbClr val="F26B43"/>
          </p15:clr>
        </p15:guide>
        <p15:guide id="7"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hyperlink" Target="https://www.washoeschools.net/Domain/483"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85192" y="864911"/>
            <a:ext cx="6773613" cy="3467282"/>
          </a:xfrm>
        </p:spPr>
        <p:txBody>
          <a:bodyPr anchor="b">
            <a:normAutofit fontScale="90000"/>
          </a:bodyPr>
          <a:lstStyle/>
          <a:p>
            <a:pPr>
              <a:defRPr/>
            </a:pPr>
            <a:r>
              <a:rPr lang="en-US" sz="3900" dirty="0"/>
              <a:t>S.H.A.R.E.</a:t>
            </a:r>
            <a:br>
              <a:rPr lang="en-US" sz="3900" dirty="0"/>
            </a:br>
            <a:r>
              <a:rPr lang="en-US" sz="3900" dirty="0"/>
              <a:t> </a:t>
            </a:r>
            <a:r>
              <a:rPr lang="en-US" sz="3100" dirty="0"/>
              <a:t>Vista </a:t>
            </a:r>
            <a:r>
              <a:rPr lang="en-US" sz="3100" dirty="0" smtClean="0"/>
              <a:t>Previa </a:t>
            </a:r>
            <a:br>
              <a:rPr lang="en-US" sz="3100" dirty="0" smtClean="0"/>
            </a:br>
            <a:r>
              <a:rPr lang="en-US" sz="3100" dirty="0" smtClean="0"/>
              <a:t>para </a:t>
            </a:r>
            <a:r>
              <a:rPr lang="en-US" sz="3100" dirty="0"/>
              <a:t>padres</a:t>
            </a:r>
            <a:r>
              <a:rPr lang="en-US" sz="3900" dirty="0"/>
              <a:t/>
            </a:r>
            <a:br>
              <a:rPr lang="en-US" sz="3900" dirty="0"/>
            </a:br>
            <a:r>
              <a:rPr lang="en-US" sz="3900" dirty="0"/>
              <a:t/>
            </a:r>
            <a:br>
              <a:rPr lang="en-US" sz="3900" dirty="0"/>
            </a:br>
            <a:r>
              <a:rPr lang="en-US" sz="3900" dirty="0" smtClean="0"/>
              <a:t>(</a:t>
            </a:r>
            <a:r>
              <a:rPr lang="es-ES" sz="3900" dirty="0"/>
              <a:t>Educación sobre sexualidad, salud y responsabilidad</a:t>
            </a:r>
            <a:r>
              <a:rPr lang="en-US" sz="3900" dirty="0" smtClean="0"/>
              <a:t>)</a:t>
            </a:r>
            <a:endParaRPr lang="en-US" sz="3900" dirty="0"/>
          </a:p>
        </p:txBody>
      </p:sp>
      <p:sp>
        <p:nvSpPr>
          <p:cNvPr id="5123" name="Subtitle 4"/>
          <p:cNvSpPr>
            <a:spLocks noGrp="1"/>
          </p:cNvSpPr>
          <p:nvPr>
            <p:ph type="subTitle" idx="1"/>
          </p:nvPr>
        </p:nvSpPr>
        <p:spPr>
          <a:xfrm>
            <a:off x="1554985" y="5493376"/>
            <a:ext cx="6034030" cy="742279"/>
          </a:xfrm>
        </p:spPr>
        <p:txBody>
          <a:bodyPr anchor="ctr">
            <a:normAutofit/>
          </a:bodyPr>
          <a:lstStyle/>
          <a:p>
            <a:r>
              <a:rPr lang="en-US" altLang="en-US" sz="1600" dirty="0">
                <a:solidFill>
                  <a:srgbClr val="2A1A00"/>
                </a:solidFill>
              </a:rPr>
              <a:t>Presentado por: Rochelle </a:t>
            </a:r>
            <a:r>
              <a:rPr lang="en-US" altLang="en-US" sz="1600" dirty="0" smtClean="0">
                <a:solidFill>
                  <a:srgbClr val="2A1A00"/>
                </a:solidFill>
              </a:rPr>
              <a:t>proctor</a:t>
            </a:r>
          </a:p>
          <a:p>
            <a:r>
              <a:rPr lang="en-US" altLang="en-US" sz="1600" dirty="0" smtClean="0">
                <a:solidFill>
                  <a:srgbClr val="2A1A00"/>
                </a:solidFill>
              </a:rPr>
              <a:t>S.H.A.R.E. </a:t>
            </a:r>
            <a:r>
              <a:rPr lang="en-US" altLang="en-US" sz="1600" dirty="0">
                <a:solidFill>
                  <a:srgbClr val="2A1A00"/>
                </a:solidFill>
              </a:rPr>
              <a:t>Program Coordinator</a:t>
            </a:r>
          </a:p>
        </p:txBody>
      </p:sp>
      <p:pic>
        <p:nvPicPr>
          <p:cNvPr id="5" name="Audio 4">
            <a:hlinkClick r:id="" action="ppaction://media"/>
            <a:extLst>
              <a:ext uri="{FF2B5EF4-FFF2-40B4-BE49-F238E27FC236}">
                <a16:creationId xmlns:a16="http://schemas.microsoft.com/office/drawing/2014/main" id="{29B8001D-E2AB-A64A-AD88-A731484A89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94067570"/>
      </p:ext>
    </p:extLst>
  </p:cSld>
  <p:clrMapOvr>
    <a:masterClrMapping/>
  </p:clrMapOvr>
  <mc:AlternateContent xmlns:mc="http://schemas.openxmlformats.org/markup-compatibility/2006" xmlns:p14="http://schemas.microsoft.com/office/powerpoint/2010/main">
    <mc:Choice Requires="p14">
      <p:transition spd="slow" p14:dur="2000" advTm="12577"/>
    </mc:Choice>
    <mc:Fallback xmlns="">
      <p:transition spd="slow" advTm="12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090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4A3DA-3E9A-8C42-A528-E4F394B417FC}"/>
              </a:ext>
            </a:extLst>
          </p:cNvPr>
          <p:cNvSpPr>
            <a:spLocks noGrp="1"/>
          </p:cNvSpPr>
          <p:nvPr>
            <p:ph type="title"/>
          </p:nvPr>
        </p:nvSpPr>
        <p:spPr/>
        <p:txBody>
          <a:bodyPr>
            <a:normAutofit/>
          </a:bodyPr>
          <a:lstStyle/>
          <a:p>
            <a:r>
              <a:rPr lang="es-ES" dirty="0" smtClean="0"/>
              <a:t>¿</a:t>
            </a:r>
            <a:r>
              <a:rPr lang="es-ES" dirty="0"/>
              <a:t>Dónde encuentro las lecciones de SHARE?</a:t>
            </a:r>
            <a:endParaRPr lang="en-US" dirty="0"/>
          </a:p>
        </p:txBody>
      </p:sp>
      <p:sp>
        <p:nvSpPr>
          <p:cNvPr id="3" name="Content Placeholder 2">
            <a:extLst>
              <a:ext uri="{FF2B5EF4-FFF2-40B4-BE49-F238E27FC236}">
                <a16:creationId xmlns:a16="http://schemas.microsoft.com/office/drawing/2014/main" id="{74CC7A6D-FDF6-4E47-A490-E8BAFC1429C7}"/>
              </a:ext>
            </a:extLst>
          </p:cNvPr>
          <p:cNvSpPr>
            <a:spLocks noGrp="1"/>
          </p:cNvSpPr>
          <p:nvPr>
            <p:ph idx="1"/>
          </p:nvPr>
        </p:nvSpPr>
        <p:spPr/>
        <p:txBody>
          <a:bodyPr/>
          <a:lstStyle/>
          <a:p>
            <a:pPr marL="0" indent="0">
              <a:buNone/>
            </a:pPr>
            <a:endParaRPr lang="en-US" dirty="0">
              <a:hlinkClick r:id="rId4"/>
            </a:endParaRPr>
          </a:p>
          <a:p>
            <a:r>
              <a:rPr lang="es-ES" sz="2800" dirty="0"/>
              <a:t>Las lecciones de SHARE se encuentran en la página web </a:t>
            </a:r>
            <a:r>
              <a:rPr lang="es-ES" sz="2800" dirty="0" smtClean="0"/>
              <a:t>del </a:t>
            </a:r>
            <a:r>
              <a:rPr lang="es-ES" sz="2800" dirty="0"/>
              <a:t>WCSD en:</a:t>
            </a:r>
            <a:endParaRPr lang="en-US" dirty="0">
              <a:hlinkClick r:id="rId4"/>
            </a:endParaRPr>
          </a:p>
          <a:p>
            <a:pPr lvl="1"/>
            <a:r>
              <a:rPr lang="en-US" sz="2800" dirty="0">
                <a:hlinkClick r:id="rId4"/>
              </a:rPr>
              <a:t>https://www.washoeschools.net/Domain/483</a:t>
            </a:r>
            <a:endParaRPr lang="en-US" sz="2800" dirty="0"/>
          </a:p>
        </p:txBody>
      </p:sp>
      <p:pic>
        <p:nvPicPr>
          <p:cNvPr id="6" name="Audio 5">
            <a:hlinkClick r:id="" action="ppaction://media"/>
            <a:extLst>
              <a:ext uri="{FF2B5EF4-FFF2-40B4-BE49-F238E27FC236}">
                <a16:creationId xmlns:a16="http://schemas.microsoft.com/office/drawing/2014/main" id="{D78B2317-811F-B24D-8493-2F4E917D32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39961396"/>
      </p:ext>
    </p:extLst>
  </p:cSld>
  <p:clrMapOvr>
    <a:masterClrMapping/>
  </p:clrMapOvr>
  <mc:AlternateContent xmlns:mc="http://schemas.openxmlformats.org/markup-compatibility/2006" xmlns:p14="http://schemas.microsoft.com/office/powerpoint/2010/main">
    <mc:Choice Requires="p14">
      <p:transition spd="slow" p14:dur="2000" advTm="12838"/>
    </mc:Choice>
    <mc:Fallback xmlns="">
      <p:transition spd="slow" advTm="12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47214F9A-809F-5D4B-8345-D19461866A01}"/>
              </a:ext>
            </a:extLst>
          </p:cNvPr>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1092200" y="45548"/>
            <a:ext cx="7086600" cy="6660052"/>
          </a:xfrm>
        </p:spPr>
      </p:pic>
      <p:pic>
        <p:nvPicPr>
          <p:cNvPr id="3" name="Audio 2">
            <a:hlinkClick r:id="" action="ppaction://media"/>
            <a:extLst>
              <a:ext uri="{FF2B5EF4-FFF2-40B4-BE49-F238E27FC236}">
                <a16:creationId xmlns:a16="http://schemas.microsoft.com/office/drawing/2014/main" id="{08B4B6AF-A5EA-3B48-B332-92F1D98BC5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91033222"/>
      </p:ext>
    </p:extLst>
  </p:cSld>
  <p:clrMapOvr>
    <a:masterClrMapping/>
  </p:clrMapOvr>
  <mc:AlternateContent xmlns:mc="http://schemas.openxmlformats.org/markup-compatibility/2006" xmlns:p14="http://schemas.microsoft.com/office/powerpoint/2010/main">
    <mc:Choice Requires="p14">
      <p:transition spd="slow" p14:dur="2000" advTm="19203"/>
    </mc:Choice>
    <mc:Fallback xmlns="">
      <p:transition spd="slow" advTm="19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4C633D9-B385-014C-8767-41F24A1037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847" y="0"/>
            <a:ext cx="7088306" cy="6858000"/>
          </a:xfrm>
          <a:prstGeom prst="rect">
            <a:avLst/>
          </a:prstGeom>
        </p:spPr>
      </p:pic>
      <p:pic>
        <p:nvPicPr>
          <p:cNvPr id="5" name="Audio 4">
            <a:hlinkClick r:id="" action="ppaction://media"/>
            <a:extLst>
              <a:ext uri="{FF2B5EF4-FFF2-40B4-BE49-F238E27FC236}">
                <a16:creationId xmlns:a16="http://schemas.microsoft.com/office/drawing/2014/main" id="{0AC46913-5409-EE47-A45B-A649FDC77B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00589994"/>
      </p:ext>
    </p:extLst>
  </p:cSld>
  <p:clrMapOvr>
    <a:masterClrMapping/>
  </p:clrMapOvr>
  <mc:AlternateContent xmlns:mc="http://schemas.openxmlformats.org/markup-compatibility/2006" xmlns:p14="http://schemas.microsoft.com/office/powerpoint/2010/main">
    <mc:Choice Requires="p14">
      <p:transition spd="slow" p14:dur="2000" advTm="28980"/>
    </mc:Choice>
    <mc:Fallback xmlns="">
      <p:transition spd="slow" advTm="2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social media post&#10;&#10;Description automatically generated">
            <a:extLst>
              <a:ext uri="{FF2B5EF4-FFF2-40B4-BE49-F238E27FC236}">
                <a16:creationId xmlns:a16="http://schemas.microsoft.com/office/drawing/2014/main" id="{4720CB87-D3EA-1846-A4A6-1E507C094C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20791"/>
            <a:ext cx="8305800" cy="6016418"/>
          </a:xfrm>
          <a:prstGeom prst="rect">
            <a:avLst/>
          </a:prstGeom>
        </p:spPr>
      </p:pic>
      <p:pic>
        <p:nvPicPr>
          <p:cNvPr id="7" name="Audio 6">
            <a:hlinkClick r:id="" action="ppaction://media"/>
            <a:extLst>
              <a:ext uri="{FF2B5EF4-FFF2-40B4-BE49-F238E27FC236}">
                <a16:creationId xmlns:a16="http://schemas.microsoft.com/office/drawing/2014/main" id="{282A767A-6CDA-A542-A40A-CFEEE36959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240427"/>
      </p:ext>
    </p:extLst>
  </p:cSld>
  <p:clrMapOvr>
    <a:masterClrMapping/>
  </p:clrMapOvr>
  <mc:AlternateContent xmlns:mc="http://schemas.openxmlformats.org/markup-compatibility/2006" xmlns:p14="http://schemas.microsoft.com/office/powerpoint/2010/main">
    <mc:Choice Requires="p14">
      <p:transition spd="slow" p14:dur="2000" advTm="23263"/>
    </mc:Choice>
    <mc:Fallback xmlns="">
      <p:transition spd="slow" advTm="23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E07A87A5-00A6-B34D-9FF5-123BD4E9B9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99" y="609600"/>
            <a:ext cx="8305801" cy="5661454"/>
          </a:xfrm>
          <a:prstGeom prst="rect">
            <a:avLst/>
          </a:prstGeom>
        </p:spPr>
      </p:pic>
      <p:pic>
        <p:nvPicPr>
          <p:cNvPr id="4" name="Audio 3">
            <a:hlinkClick r:id="" action="ppaction://media"/>
            <a:extLst>
              <a:ext uri="{FF2B5EF4-FFF2-40B4-BE49-F238E27FC236}">
                <a16:creationId xmlns:a16="http://schemas.microsoft.com/office/drawing/2014/main" id="{2DF04A6F-AFCF-2F47-920C-D393D4AE70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5392851"/>
      </p:ext>
    </p:extLst>
  </p:cSld>
  <p:clrMapOvr>
    <a:masterClrMapping/>
  </p:clrMapOvr>
  <mc:AlternateContent xmlns:mc="http://schemas.openxmlformats.org/markup-compatibility/2006" xmlns:p14="http://schemas.microsoft.com/office/powerpoint/2010/main">
    <mc:Choice Requires="p14">
      <p:transition spd="slow" p14:dur="2000" advTm="19181"/>
    </mc:Choice>
    <mc:Fallback xmlns="">
      <p:transition spd="slow" advTm="1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B389C6-A04C-8046-939F-E34B02ECCA7C}"/>
              </a:ext>
            </a:extLst>
          </p:cNvPr>
          <p:cNvSpPr>
            <a:spLocks noGrp="1"/>
          </p:cNvSpPr>
          <p:nvPr>
            <p:ph type="title"/>
          </p:nvPr>
        </p:nvSpPr>
        <p:spPr/>
        <p:txBody>
          <a:bodyPr>
            <a:normAutofit/>
          </a:bodyPr>
          <a:lstStyle/>
          <a:p>
            <a:r>
              <a:rPr lang="en-US" dirty="0" smtClean="0"/>
              <a:t>Preguntas frecuentes</a:t>
            </a:r>
            <a:endParaRPr lang="en-US" dirty="0"/>
          </a:p>
        </p:txBody>
      </p:sp>
      <p:sp>
        <p:nvSpPr>
          <p:cNvPr id="6" name="Content Placeholder 5">
            <a:extLst>
              <a:ext uri="{FF2B5EF4-FFF2-40B4-BE49-F238E27FC236}">
                <a16:creationId xmlns:a16="http://schemas.microsoft.com/office/drawing/2014/main" id="{2BC0F68C-3E3C-6A44-92DC-18078E119BFD}"/>
              </a:ext>
            </a:extLst>
          </p:cNvPr>
          <p:cNvSpPr>
            <a:spLocks noGrp="1"/>
          </p:cNvSpPr>
          <p:nvPr>
            <p:ph idx="1"/>
          </p:nvPr>
        </p:nvSpPr>
        <p:spPr/>
        <p:txBody>
          <a:bodyPr/>
          <a:lstStyle/>
          <a:p>
            <a:r>
              <a:rPr lang="es-ES" dirty="0"/>
              <a:t>¿Cuándo tendrá mi </a:t>
            </a:r>
            <a:r>
              <a:rPr lang="es-ES" dirty="0" smtClean="0"/>
              <a:t>hijo/a </a:t>
            </a:r>
            <a:r>
              <a:rPr lang="es-ES" dirty="0"/>
              <a:t>SHARE</a:t>
            </a:r>
          </a:p>
          <a:p>
            <a:r>
              <a:rPr lang="es-ES" dirty="0" smtClean="0"/>
              <a:t>¿Quién </a:t>
            </a:r>
            <a:r>
              <a:rPr lang="es-ES" dirty="0"/>
              <a:t>enseñará las lecciones de </a:t>
            </a:r>
            <a:r>
              <a:rPr lang="es-ES" dirty="0" smtClean="0"/>
              <a:t>SHARE?</a:t>
            </a:r>
            <a:endParaRPr lang="es-ES" dirty="0"/>
          </a:p>
          <a:p>
            <a:r>
              <a:rPr lang="es-ES" dirty="0"/>
              <a:t>¿Tengo que completar un formulario de permiso?</a:t>
            </a:r>
          </a:p>
          <a:p>
            <a:r>
              <a:rPr lang="es-ES" dirty="0" smtClean="0"/>
              <a:t>¿Cómo </a:t>
            </a:r>
            <a:r>
              <a:rPr lang="es-ES" dirty="0"/>
              <a:t>son los </a:t>
            </a:r>
            <a:r>
              <a:rPr lang="es-ES" dirty="0" smtClean="0"/>
              <a:t>videos?</a:t>
            </a:r>
            <a:endParaRPr lang="es-ES" dirty="0"/>
          </a:p>
          <a:p>
            <a:r>
              <a:rPr lang="es-ES" dirty="0"/>
              <a:t>¿Puedo </a:t>
            </a:r>
            <a:r>
              <a:rPr lang="es-ES" dirty="0" smtClean="0"/>
              <a:t>conseguir </a:t>
            </a:r>
            <a:r>
              <a:rPr lang="es-ES" dirty="0"/>
              <a:t>los videos para verlos en casa?</a:t>
            </a:r>
          </a:p>
          <a:p>
            <a:r>
              <a:rPr lang="es-ES" dirty="0"/>
              <a:t>¿Dónde encuentro las lecciones?</a:t>
            </a:r>
          </a:p>
          <a:p>
            <a:r>
              <a:rPr lang="es-ES" dirty="0"/>
              <a:t>¿Cómo hablo con mi </a:t>
            </a:r>
            <a:r>
              <a:rPr lang="es-ES" dirty="0" smtClean="0"/>
              <a:t>hijo/a </a:t>
            </a:r>
            <a:r>
              <a:rPr lang="es-ES" dirty="0"/>
              <a:t>sobre este tema?</a:t>
            </a:r>
          </a:p>
          <a:p>
            <a:r>
              <a:rPr lang="es-ES" dirty="0"/>
              <a:t>¿Qué pasa si no quiero que mi </a:t>
            </a:r>
            <a:r>
              <a:rPr lang="es-ES" dirty="0" smtClean="0"/>
              <a:t>hijo/a </a:t>
            </a:r>
            <a:r>
              <a:rPr lang="es-ES" dirty="0"/>
              <a:t>participe?</a:t>
            </a:r>
            <a:endParaRPr lang="en-US" dirty="0"/>
          </a:p>
        </p:txBody>
      </p:sp>
      <p:pic>
        <p:nvPicPr>
          <p:cNvPr id="2" name="Audio 1">
            <a:hlinkClick r:id="" action="ppaction://media"/>
            <a:extLst>
              <a:ext uri="{FF2B5EF4-FFF2-40B4-BE49-F238E27FC236}">
                <a16:creationId xmlns:a16="http://schemas.microsoft.com/office/drawing/2014/main" id="{7CAC998B-E1FE-8543-8A3F-734FF14775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6263030"/>
      </p:ext>
    </p:extLst>
  </p:cSld>
  <p:clrMapOvr>
    <a:masterClrMapping/>
  </p:clrMapOvr>
  <mc:AlternateContent xmlns:mc="http://schemas.openxmlformats.org/markup-compatibility/2006" xmlns:p14="http://schemas.microsoft.com/office/powerpoint/2010/main">
    <mc:Choice Requires="p14">
      <p:transition spd="slow" p14:dur="2000" advTm="123470"/>
    </mc:Choice>
    <mc:Fallback xmlns="">
      <p:transition spd="slow" advTm="123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038090" y="482322"/>
            <a:ext cx="2742436" cy="5571624"/>
          </a:xfrm>
        </p:spPr>
        <p:txBody>
          <a:bodyPr anchor="ctr">
            <a:normAutofit/>
          </a:bodyPr>
          <a:lstStyle/>
          <a:p>
            <a:r>
              <a:rPr lang="es-ES" altLang="en-US" sz="3200" dirty="0"/>
              <a:t>Para más información: </a:t>
            </a:r>
            <a:r>
              <a:rPr lang="es-ES" altLang="en-US" sz="3200"/>
              <a:t>contáctenos </a:t>
            </a:r>
            <a:r>
              <a:rPr lang="es-ES" altLang="en-US" sz="3200" smtClean="0"/>
              <a:t>en:</a:t>
            </a:r>
            <a:endParaRPr lang="en-US" altLang="en-US" sz="3200" dirty="0"/>
          </a:p>
        </p:txBody>
      </p:sp>
      <p:graphicFrame>
        <p:nvGraphicFramePr>
          <p:cNvPr id="16391" name="Content Placeholder 2">
            <a:extLst>
              <a:ext uri="{FF2B5EF4-FFF2-40B4-BE49-F238E27FC236}">
                <a16:creationId xmlns:a16="http://schemas.microsoft.com/office/drawing/2014/main" id="{09169793-2BBA-4983-99AA-E91E19AD2E0E}"/>
              </a:ext>
            </a:extLst>
          </p:cNvPr>
          <p:cNvGraphicFramePr>
            <a:graphicFrameLocks noGrp="1"/>
          </p:cNvGraphicFramePr>
          <p:nvPr>
            <p:ph idx="1"/>
            <p:extLst>
              <p:ext uri="{D42A27DB-BD31-4B8C-83A1-F6EECF244321}">
                <p14:modId xmlns:p14="http://schemas.microsoft.com/office/powerpoint/2010/main" val="2889418476"/>
              </p:ext>
            </p:extLst>
          </p:nvPr>
        </p:nvGraphicFramePr>
        <p:xfrm>
          <a:off x="473868" y="482322"/>
          <a:ext cx="5200747" cy="55732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22AE6B9E-A598-844D-B369-AC19412869A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00626554"/>
      </p:ext>
    </p:extLst>
  </p:cSld>
  <p:clrMapOvr>
    <a:masterClrMapping/>
  </p:clrMapOvr>
  <mc:AlternateContent xmlns:mc="http://schemas.openxmlformats.org/markup-compatibility/2006" xmlns:p14="http://schemas.microsoft.com/office/powerpoint/2010/main">
    <mc:Choice Requires="p14">
      <p:transition spd="slow" p14:dur="2000" advTm="31340"/>
    </mc:Choice>
    <mc:Fallback xmlns="">
      <p:transition spd="slow" advTm="31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85800" y="382385"/>
            <a:ext cx="8153400" cy="760615"/>
          </a:xfrm>
        </p:spPr>
        <p:txBody>
          <a:bodyPr>
            <a:noAutofit/>
          </a:bodyPr>
          <a:lstStyle/>
          <a:p>
            <a:pPr>
              <a:defRPr/>
            </a:pPr>
            <a:r>
              <a:rPr lang="en-US" sz="3600" dirty="0"/>
              <a:t>S.H.A.R.E. ANTECEDENTES DEL PROGRAMA</a:t>
            </a:r>
          </a:p>
        </p:txBody>
      </p:sp>
      <p:sp>
        <p:nvSpPr>
          <p:cNvPr id="7171" name="Content Placeholder 10"/>
          <p:cNvSpPr>
            <a:spLocks noGrp="1"/>
          </p:cNvSpPr>
          <p:nvPr>
            <p:ph idx="1"/>
          </p:nvPr>
        </p:nvSpPr>
        <p:spPr>
          <a:xfrm>
            <a:off x="945628" y="1295400"/>
            <a:ext cx="7741171" cy="5105400"/>
          </a:xfrm>
        </p:spPr>
        <p:txBody>
          <a:bodyPr>
            <a:normAutofit lnSpcReduction="10000"/>
          </a:bodyPr>
          <a:lstStyle/>
          <a:p>
            <a:r>
              <a:rPr lang="es-ES" altLang="en-US" dirty="0" smtClean="0">
                <a:solidFill>
                  <a:schemeClr val="tx1"/>
                </a:solidFill>
              </a:rPr>
              <a:t>En el año1987</a:t>
            </a:r>
            <a:r>
              <a:rPr lang="es-ES" altLang="en-US" dirty="0">
                <a:solidFill>
                  <a:schemeClr val="tx1"/>
                </a:solidFill>
              </a:rPr>
              <a:t>, la legislatura de Nevada aprobó NRS 389.065 (ahora 389.036). Esta ley requiere que todos los distritos escolares en Nevada </a:t>
            </a:r>
            <a:r>
              <a:rPr lang="es-ES" altLang="en-US" dirty="0" smtClean="0">
                <a:solidFill>
                  <a:schemeClr val="tx1"/>
                </a:solidFill>
              </a:rPr>
              <a:t>“Establezcan </a:t>
            </a:r>
            <a:r>
              <a:rPr lang="es-ES" altLang="en-US" dirty="0">
                <a:solidFill>
                  <a:schemeClr val="tx1"/>
                </a:solidFill>
              </a:rPr>
              <a:t>un curso de instrucción de hechos relativos </a:t>
            </a:r>
            <a:r>
              <a:rPr lang="es-ES" altLang="en-US" dirty="0" smtClean="0">
                <a:solidFill>
                  <a:schemeClr val="tx1"/>
                </a:solidFill>
              </a:rPr>
              <a:t>al </a:t>
            </a:r>
            <a:r>
              <a:rPr lang="es-ES" altLang="en-US" b="1" dirty="0">
                <a:solidFill>
                  <a:schemeClr val="tx1"/>
                </a:solidFill>
              </a:rPr>
              <a:t>Síndrome de Inmunodeficiencia Adquirida</a:t>
            </a:r>
            <a:r>
              <a:rPr lang="es-ES" altLang="en-US" dirty="0">
                <a:solidFill>
                  <a:schemeClr val="tx1"/>
                </a:solidFill>
              </a:rPr>
              <a:t> y la instrucción sobre </a:t>
            </a:r>
            <a:r>
              <a:rPr lang="es-ES" altLang="en-US" b="1" dirty="0">
                <a:solidFill>
                  <a:schemeClr val="tx1"/>
                </a:solidFill>
              </a:rPr>
              <a:t>el sistema reproductivo humano, las enfermedades transmisibles relacionadas, y la responsabilidad sexual”.</a:t>
            </a:r>
            <a:endParaRPr lang="en-US" altLang="en-US" b="1" dirty="0">
              <a:solidFill>
                <a:schemeClr val="tx1"/>
              </a:solidFill>
            </a:endParaRPr>
          </a:p>
          <a:p>
            <a:r>
              <a:rPr lang="es-ES" altLang="en-US" dirty="0" smtClean="0"/>
              <a:t>La </a:t>
            </a:r>
            <a:r>
              <a:rPr lang="es-ES" altLang="en-US" dirty="0"/>
              <a:t>ley requiere que cada uno de los distritos </a:t>
            </a:r>
            <a:r>
              <a:rPr lang="es-ES" altLang="en-US" dirty="0" smtClean="0"/>
              <a:t>establezcan </a:t>
            </a:r>
            <a:r>
              <a:rPr lang="es-ES" altLang="en-US" dirty="0"/>
              <a:t>un comité asesor de educación sexual para asesorar </a:t>
            </a:r>
            <a:r>
              <a:rPr lang="es-ES" altLang="en-US" dirty="0" smtClean="0"/>
              <a:t>al Consejo Directivo sobre </a:t>
            </a:r>
            <a:r>
              <a:rPr lang="es-ES" altLang="en-US" dirty="0"/>
              <a:t>el alcance de dichos programas.</a:t>
            </a:r>
          </a:p>
          <a:p>
            <a:pPr lvl="1"/>
            <a:r>
              <a:rPr lang="es-ES" altLang="en-US" dirty="0" smtClean="0"/>
              <a:t>El </a:t>
            </a:r>
            <a:r>
              <a:rPr lang="es-ES" altLang="en-US" dirty="0"/>
              <a:t>Comité </a:t>
            </a:r>
            <a:r>
              <a:rPr lang="es-ES" altLang="en-US" dirty="0" smtClean="0"/>
              <a:t>Asesor</a:t>
            </a:r>
            <a:r>
              <a:rPr lang="es-ES" altLang="en-US" dirty="0"/>
              <a:t> </a:t>
            </a:r>
            <a:r>
              <a:rPr lang="es-ES" altLang="en-US" dirty="0" smtClean="0"/>
              <a:t>del W.C.S.D</a:t>
            </a:r>
            <a:r>
              <a:rPr lang="es-ES" altLang="en-US" dirty="0"/>
              <a:t>.</a:t>
            </a:r>
            <a:r>
              <a:rPr lang="es-ES" altLang="en-US" dirty="0" smtClean="0"/>
              <a:t> fue </a:t>
            </a:r>
            <a:r>
              <a:rPr lang="es-ES" altLang="en-US" dirty="0"/>
              <a:t>designado en 1987. El comité recomendó un programa integral de educación sexual, también conocido como S.H.A.R.E ..</a:t>
            </a:r>
          </a:p>
          <a:p>
            <a:pPr lvl="1"/>
            <a:r>
              <a:rPr lang="es-ES" altLang="en-US" dirty="0"/>
              <a:t>Miembros del Comité Asesor de S.H.A.R.E. es designado por </a:t>
            </a:r>
            <a:r>
              <a:rPr lang="es-ES" altLang="en-US" dirty="0" smtClean="0"/>
              <a:t>el Consejo Directivo e </a:t>
            </a:r>
            <a:r>
              <a:rPr lang="es-ES" altLang="en-US" dirty="0"/>
              <a:t>incluye a padres, proveedores de atención médica, consejeros, líderes religiosos y </a:t>
            </a:r>
            <a:r>
              <a:rPr lang="es-ES" altLang="en-US" dirty="0" smtClean="0"/>
              <a:t>educadores.</a:t>
            </a:r>
            <a:endParaRPr lang="en-US" altLang="en-US" dirty="0"/>
          </a:p>
        </p:txBody>
      </p:sp>
      <p:pic>
        <p:nvPicPr>
          <p:cNvPr id="2" name="Audio 1">
            <a:hlinkClick r:id="" action="ppaction://media"/>
            <a:extLst>
              <a:ext uri="{FF2B5EF4-FFF2-40B4-BE49-F238E27FC236}">
                <a16:creationId xmlns:a16="http://schemas.microsoft.com/office/drawing/2014/main" id="{EA96990C-ABC1-2D4F-8832-A432276DC4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43914756"/>
      </p:ext>
    </p:extLst>
  </p:cSld>
  <p:clrMapOvr>
    <a:masterClrMapping/>
  </p:clrMapOvr>
  <mc:AlternateContent xmlns:mc="http://schemas.openxmlformats.org/markup-compatibility/2006" xmlns:p14="http://schemas.microsoft.com/office/powerpoint/2010/main">
    <mc:Choice Requires="p14">
      <p:transition spd="slow" p14:dur="2000" advTm="70176"/>
    </mc:Choice>
    <mc:Fallback xmlns="">
      <p:transition spd="slow" advTm="70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71497" y="382385"/>
            <a:ext cx="8001003" cy="1113295"/>
          </a:xfrm>
        </p:spPr>
        <p:txBody>
          <a:bodyPr anchor="b">
            <a:normAutofit/>
          </a:bodyPr>
          <a:lstStyle/>
          <a:p>
            <a:pPr algn="ctr" eaLnBrk="1" hangingPunct="1"/>
            <a:r>
              <a:rPr lang="en-US" altLang="en-US" dirty="0" smtClean="0"/>
              <a:t>LA MISIÓN DE S.H.A.R.E</a:t>
            </a:r>
            <a:r>
              <a:rPr lang="en-US" altLang="en-US" dirty="0"/>
              <a:t>.</a:t>
            </a:r>
          </a:p>
        </p:txBody>
      </p:sp>
      <p:sp>
        <p:nvSpPr>
          <p:cNvPr id="8195" name="Content Placeholder 2"/>
          <p:cNvSpPr>
            <a:spLocks noGrp="1"/>
          </p:cNvSpPr>
          <p:nvPr>
            <p:ph idx="1"/>
          </p:nvPr>
        </p:nvSpPr>
        <p:spPr>
          <a:xfrm>
            <a:off x="571497" y="1785257"/>
            <a:ext cx="8001003" cy="3701143"/>
          </a:xfrm>
        </p:spPr>
        <p:txBody>
          <a:bodyPr>
            <a:normAutofit lnSpcReduction="10000"/>
          </a:bodyPr>
          <a:lstStyle/>
          <a:p>
            <a:pPr marL="0" indent="0">
              <a:buNone/>
            </a:pPr>
            <a:r>
              <a:rPr lang="es-ES" altLang="en-US" sz="2400" dirty="0" smtClean="0"/>
              <a:t>La </a:t>
            </a:r>
            <a:r>
              <a:rPr lang="es-ES" altLang="en-US" sz="2400" dirty="0"/>
              <a:t>misión del Distrito Escolar del Condado de Washoe S.H.A.R.E. El programa consiste en proporcionar a los estudiantes un </a:t>
            </a:r>
            <a:r>
              <a:rPr lang="es-ES" altLang="en-US" sz="2400" b="1" dirty="0"/>
              <a:t>programa de instrucción basado en hechos, </a:t>
            </a:r>
            <a:r>
              <a:rPr lang="es-ES" altLang="en-US" sz="2400" b="1" dirty="0" smtClean="0"/>
              <a:t>comprensivo </a:t>
            </a:r>
            <a:r>
              <a:rPr lang="es-ES" altLang="en-US" sz="2400" b="1" dirty="0"/>
              <a:t>y basado en la abstinencia </a:t>
            </a:r>
            <a:r>
              <a:rPr lang="es-ES" altLang="en-US" sz="2400" dirty="0" smtClean="0"/>
              <a:t>impartida </a:t>
            </a:r>
            <a:r>
              <a:rPr lang="es-ES" altLang="en-US" sz="2400" dirty="0"/>
              <a:t>por maestros y consejeros capacitados que abordan </a:t>
            </a:r>
            <a:r>
              <a:rPr lang="es-ES" altLang="en-US" sz="2400" dirty="0" smtClean="0"/>
              <a:t>el conocimiento del </a:t>
            </a:r>
            <a:r>
              <a:rPr lang="es-ES" altLang="en-US" sz="2400" dirty="0"/>
              <a:t>VIH / SIDA, los sistemas reproductivos, las ITS y la responsabilidad sexual. El enfoque de S.H.A.R.E. El programa es para ayudar a los estudiantes a tomar decisiones informadas y evitar comportamientos de "riesgo".</a:t>
            </a:r>
            <a:endParaRPr lang="en-US" altLang="en-US" sz="2400" dirty="0"/>
          </a:p>
        </p:txBody>
      </p:sp>
      <p:pic>
        <p:nvPicPr>
          <p:cNvPr id="2" name="Audio 1">
            <a:hlinkClick r:id="" action="ppaction://media"/>
            <a:extLst>
              <a:ext uri="{FF2B5EF4-FFF2-40B4-BE49-F238E27FC236}">
                <a16:creationId xmlns:a16="http://schemas.microsoft.com/office/drawing/2014/main" id="{43DD0611-1182-3447-9A2E-E146D38856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00511394"/>
      </p:ext>
    </p:extLst>
  </p:cSld>
  <p:clrMapOvr>
    <a:masterClrMapping/>
  </p:clrMapOvr>
  <mc:AlternateContent xmlns:mc="http://schemas.openxmlformats.org/markup-compatibility/2006" xmlns:p14="http://schemas.microsoft.com/office/powerpoint/2010/main">
    <mc:Choice Requires="p14">
      <p:transition spd="slow" p14:dur="2000" advTm="30014"/>
    </mc:Choice>
    <mc:Fallback xmlns="">
      <p:transition spd="slow" advTm="30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LA IMPORTANCIA DE SHARE</a:t>
            </a:r>
            <a:r>
              <a:rPr lang="en-US" dirty="0"/>
              <a:t> </a:t>
            </a:r>
            <a:br>
              <a:rPr lang="en-US" dirty="0"/>
            </a:br>
            <a:r>
              <a:rPr lang="en-US" sz="2700" dirty="0" smtClean="0"/>
              <a:t>DE ACUERDO A LA ACADEMIA AMERICANA DE PEDIATRIA…</a:t>
            </a:r>
            <a:endParaRPr lang="en-US" sz="2700" dirty="0"/>
          </a:p>
        </p:txBody>
      </p:sp>
      <p:sp>
        <p:nvSpPr>
          <p:cNvPr id="3" name="Content Placeholder 2"/>
          <p:cNvSpPr>
            <a:spLocks noGrp="1"/>
          </p:cNvSpPr>
          <p:nvPr>
            <p:ph idx="1"/>
          </p:nvPr>
        </p:nvSpPr>
        <p:spPr>
          <a:xfrm>
            <a:off x="938758" y="1874518"/>
            <a:ext cx="7633742" cy="4005076"/>
          </a:xfrm>
        </p:spPr>
        <p:txBody>
          <a:bodyPr>
            <a:normAutofit fontScale="92500" lnSpcReduction="20000"/>
          </a:bodyPr>
          <a:lstStyle/>
          <a:p>
            <a:r>
              <a:rPr lang="es-ES" i="1" dirty="0" smtClean="0"/>
              <a:t>Todos </a:t>
            </a:r>
            <a:r>
              <a:rPr lang="es-ES" i="1" dirty="0"/>
              <a:t>los niños y adolescentes deben recibir una educación precisa sobre la sexualidad para comprender, en última instancia, cómo practicar un comportamiento sexual saludable. La actividad sexual malsana, de explotación o de riesgo puede provocar problemas de salud y sociales, como embarazos no deseados e infecciones de transmisión sexual </a:t>
            </a:r>
            <a:r>
              <a:rPr lang="es-ES" i="1" dirty="0" smtClean="0"/>
              <a:t>(</a:t>
            </a:r>
            <a:r>
              <a:rPr lang="es-ES" i="1" dirty="0" err="1" smtClean="0"/>
              <a:t>STIs</a:t>
            </a:r>
            <a:r>
              <a:rPr lang="es-ES" i="1" dirty="0" smtClean="0"/>
              <a:t>), </a:t>
            </a:r>
            <a:r>
              <a:rPr lang="es-ES" i="1" dirty="0"/>
              <a:t>que incluyen gonorrea, clamidia, sífilis, hepatitis, herpes, virus del papiloma humano </a:t>
            </a:r>
            <a:r>
              <a:rPr lang="es-ES" i="1" dirty="0" smtClean="0"/>
              <a:t>(HPV); </a:t>
            </a:r>
            <a:r>
              <a:rPr lang="es-ES" i="1" dirty="0"/>
              <a:t>Infección por </a:t>
            </a:r>
            <a:r>
              <a:rPr lang="es-ES" i="1" dirty="0" smtClean="0"/>
              <a:t>VIH y </a:t>
            </a:r>
            <a:r>
              <a:rPr lang="es-ES" i="1" dirty="0"/>
              <a:t>SIDA</a:t>
            </a:r>
            <a:endParaRPr lang="en-US" i="1" dirty="0"/>
          </a:p>
          <a:p>
            <a:pPr marL="0" indent="0">
              <a:buNone/>
            </a:pPr>
            <a:endParaRPr lang="en-US" i="1" dirty="0"/>
          </a:p>
          <a:p>
            <a:r>
              <a:rPr lang="es-ES" i="1" dirty="0" smtClean="0"/>
              <a:t>La </a:t>
            </a:r>
            <a:r>
              <a:rPr lang="es-ES" i="1" dirty="0"/>
              <a:t>educación sobre sexualidad es más que la instrucción de niños y adolescentes sobre anatomía y fisiología del sexo biológico y la reproducción. Cubre el desarrollo sexual saludable, la identidad de género, las relaciones interpersonales, el afecto, el desarrollo sexual, la intimidad y la imagen corporal de todos los adolescentes, incluidos los adolescentes con discapacidades, afecciones crónicas de salud y otras necesidades especiales.</a:t>
            </a:r>
            <a:endParaRPr lang="en-US" i="1" dirty="0"/>
          </a:p>
        </p:txBody>
      </p:sp>
      <p:pic>
        <p:nvPicPr>
          <p:cNvPr id="5" name="Audio 4">
            <a:hlinkClick r:id="" action="ppaction://media"/>
            <a:extLst>
              <a:ext uri="{FF2B5EF4-FFF2-40B4-BE49-F238E27FC236}">
                <a16:creationId xmlns:a16="http://schemas.microsoft.com/office/drawing/2014/main" id="{4306295E-D553-5043-97DC-819F25939B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83929060"/>
      </p:ext>
    </p:extLst>
  </p:cSld>
  <p:clrMapOvr>
    <a:masterClrMapping/>
  </p:clrMapOvr>
  <mc:AlternateContent xmlns:mc="http://schemas.openxmlformats.org/markup-compatibility/2006" xmlns:p14="http://schemas.microsoft.com/office/powerpoint/2010/main">
    <mc:Choice Requires="p14">
      <p:transition spd="slow" p14:dur="2000" advTm="2993"/>
    </mc:Choice>
    <mc:Fallback xmlns="">
      <p:transition spd="slow" advTm="2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2609"/>
            <a:ext cx="7633742" cy="2132216"/>
          </a:xfrm>
        </p:spPr>
        <p:txBody>
          <a:bodyPr>
            <a:normAutofit/>
          </a:bodyPr>
          <a:lstStyle/>
          <a:p>
            <a:r>
              <a:rPr lang="es-ES" sz="2400" dirty="0" smtClean="0"/>
              <a:t>Encuesta </a:t>
            </a:r>
            <a:r>
              <a:rPr lang="es-ES" sz="2400" dirty="0"/>
              <a:t>de comportamiento de riesgo de los jóvenes de Nevada HS 2017</a:t>
            </a:r>
            <a:r>
              <a:rPr lang="en-US" sz="2400" dirty="0"/>
              <a:t/>
            </a:r>
            <a:br>
              <a:rPr lang="en-US" sz="2400" dirty="0"/>
            </a:br>
            <a:r>
              <a:rPr lang="es-ES" sz="2000" dirty="0">
                <a:latin typeface="+mn-lt"/>
              </a:rPr>
              <a:t>Porcentaje de estudiantes de HS que tuvieron relaciones sexuales con al menos una persona durante los tres meses anteriores a la encuesta</a:t>
            </a:r>
            <a:endParaRPr lang="en-US" sz="2000" dirty="0">
              <a:latin typeface="+mn-lt"/>
            </a:endParaRPr>
          </a:p>
        </p:txBody>
      </p:sp>
      <p:pic>
        <p:nvPicPr>
          <p:cNvPr id="4" name="Content Placeholder 3"/>
          <p:cNvPicPr>
            <a:picLocks noGrp="1" noChangeAspect="1"/>
          </p:cNvPicPr>
          <p:nvPr>
            <p:ph idx="1"/>
          </p:nvPr>
        </p:nvPicPr>
        <p:blipFill>
          <a:blip r:embed="rId4"/>
          <a:stretch>
            <a:fillRect/>
          </a:stretch>
        </p:blipFill>
        <p:spPr>
          <a:xfrm>
            <a:off x="816278" y="1874517"/>
            <a:ext cx="7768678" cy="4145283"/>
          </a:xfrm>
          <a:prstGeom prst="rect">
            <a:avLst/>
          </a:prstGeom>
        </p:spPr>
      </p:pic>
      <p:pic>
        <p:nvPicPr>
          <p:cNvPr id="3" name="Audio 2">
            <a:hlinkClick r:id="" action="ppaction://media"/>
            <a:extLst>
              <a:ext uri="{FF2B5EF4-FFF2-40B4-BE49-F238E27FC236}">
                <a16:creationId xmlns:a16="http://schemas.microsoft.com/office/drawing/2014/main" id="{4A5DC1E2-E68A-B34A-82C3-8A601AD841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21815710"/>
      </p:ext>
    </p:extLst>
  </p:cSld>
  <p:clrMapOvr>
    <a:masterClrMapping/>
  </p:clrMapOvr>
  <mc:AlternateContent xmlns:mc="http://schemas.openxmlformats.org/markup-compatibility/2006" xmlns:p14="http://schemas.microsoft.com/office/powerpoint/2010/main">
    <mc:Choice Requires="p14">
      <p:transition spd="slow" p14:dur="2000" advTm="59713"/>
    </mc:Choice>
    <mc:Fallback xmlns="">
      <p:transition spd="slow" advTm="59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fontScale="90000"/>
          </a:bodyPr>
          <a:lstStyle/>
          <a:p>
            <a:pPr marL="685800" marR="0" lvl="1" indent="-228600" algn="l" defTabSz="685800" rtl="0" eaLnBrk="1" fontAlgn="auto" latinLnBrk="0" hangingPunct="1">
              <a:lnSpc>
                <a:spcPct val="110000"/>
              </a:lnSpc>
              <a:spcBef>
                <a:spcPts val="700"/>
              </a:spcBef>
              <a:spcAft>
                <a:spcPts val="0"/>
              </a:spcAft>
              <a:buClr>
                <a:srgbClr val="373545"/>
              </a:buClr>
              <a:buSzTx/>
              <a:buFont typeface="Gill Sans MT" panose="020B0502020104020203" pitchFamily="34" charset="0"/>
              <a:buChar char="–"/>
              <a:tabLst/>
              <a:defRPr/>
            </a:pPr>
            <a:r>
              <a:rPr lang="en-US" altLang="en-US" sz="3600" b="1" dirty="0"/>
              <a:t>S.H.A.R.E. </a:t>
            </a:r>
            <a:r>
              <a:rPr lang="es-ES" altLang="en-US" sz="3600" b="1" dirty="0" smtClean="0"/>
              <a:t>PLAN </a:t>
            </a:r>
            <a:r>
              <a:rPr lang="es-ES" altLang="en-US" sz="3600" b="1" dirty="0"/>
              <a:t>DE ESTUDIOS </a:t>
            </a:r>
            <a:r>
              <a:rPr lang="es-ES" altLang="en-US" sz="3600" b="1" dirty="0" smtClean="0"/>
              <a:t>DE 6</a:t>
            </a:r>
            <a:r>
              <a:rPr kumimoji="0" lang="en-US" altLang="en-US" sz="2700" b="1" i="0" u="none" strike="noStrike" kern="1200" cap="none" spc="0" normalizeH="0" baseline="0" noProof="0" dirty="0" smtClean="0">
                <a:ln>
                  <a:noFill/>
                </a:ln>
                <a:solidFill>
                  <a:schemeClr val="tx1"/>
                </a:solidFill>
                <a:effectLst/>
                <a:uLnTx/>
                <a:uFillTx/>
                <a:latin typeface="Gill Sans MT" panose="020B0502020104020203"/>
                <a:ea typeface="+mn-ea"/>
                <a:cs typeface="+mn-cs"/>
              </a:rPr>
              <a:t>to.</a:t>
            </a:r>
            <a:r>
              <a:rPr lang="es-ES" altLang="en-US" sz="3600" b="1" dirty="0" smtClean="0">
                <a:solidFill>
                  <a:schemeClr val="tx1"/>
                </a:solidFill>
              </a:rPr>
              <a:t> </a:t>
            </a:r>
            <a:r>
              <a:rPr lang="es-ES" altLang="en-US" sz="3600" b="1" dirty="0" smtClean="0"/>
              <a:t>GRADO </a:t>
            </a:r>
            <a:r>
              <a:rPr lang="es-ES" altLang="en-US" sz="3600" dirty="0" smtClean="0"/>
              <a:t/>
            </a:r>
            <a:br>
              <a:rPr lang="es-ES" altLang="en-US" sz="3600" dirty="0" smtClean="0"/>
            </a:br>
            <a:endParaRPr lang="en-US" altLang="en-US" sz="3600" dirty="0"/>
          </a:p>
        </p:txBody>
      </p:sp>
      <p:sp>
        <p:nvSpPr>
          <p:cNvPr id="12291" name="Content Placeholder 2"/>
          <p:cNvSpPr>
            <a:spLocks noGrp="1"/>
          </p:cNvSpPr>
          <p:nvPr>
            <p:ph idx="1"/>
          </p:nvPr>
        </p:nvSpPr>
        <p:spPr>
          <a:xfrm>
            <a:off x="938758" y="1447800"/>
            <a:ext cx="7633742" cy="5410200"/>
          </a:xfrm>
        </p:spPr>
        <p:txBody>
          <a:bodyPr>
            <a:normAutofit fontScale="92500" lnSpcReduction="20000"/>
          </a:bodyPr>
          <a:lstStyle/>
          <a:p>
            <a:pPr lvl="1"/>
            <a:r>
              <a:rPr lang="es-ES" altLang="en-US" sz="3200" b="1" u="sng" dirty="0" smtClean="0"/>
              <a:t>Lección </a:t>
            </a:r>
            <a:r>
              <a:rPr lang="es-ES" altLang="en-US" sz="3200" b="1" u="sng" dirty="0"/>
              <a:t>1- </a:t>
            </a:r>
            <a:r>
              <a:rPr lang="es-ES" altLang="en-US" sz="3200" dirty="0"/>
              <a:t>Habilidades para la toma de decisiones, elecciones y consecuencias, papel en el conflicto y la toma de decisiones, importancia de las metas. </a:t>
            </a:r>
            <a:endParaRPr lang="es-ES" altLang="en-US" sz="3200" dirty="0" smtClean="0"/>
          </a:p>
          <a:p>
            <a:pPr lvl="1"/>
            <a:r>
              <a:rPr lang="es-ES" altLang="en-US" sz="3200" b="1" u="sng" dirty="0" smtClean="0"/>
              <a:t>Lección </a:t>
            </a:r>
            <a:r>
              <a:rPr lang="es-ES" altLang="en-US" sz="3200" b="1" u="sng" dirty="0"/>
              <a:t>2- </a:t>
            </a:r>
            <a:r>
              <a:rPr lang="es-ES" altLang="en-US" sz="3200" dirty="0"/>
              <a:t>(B / G separados) Pubertad Anatomía y reproducción masculina / femenina, Anatomía y fisiología, La abstinencia como opción saludable.</a:t>
            </a:r>
            <a:endParaRPr lang="en-US" altLang="en-US" sz="3200" dirty="0"/>
          </a:p>
          <a:p>
            <a:pPr lvl="1"/>
            <a:r>
              <a:rPr lang="es-ES" altLang="en-US" sz="3200" b="1" u="sng" dirty="0" smtClean="0"/>
              <a:t>Lección </a:t>
            </a:r>
            <a:r>
              <a:rPr lang="es-ES" altLang="en-US" sz="3200" b="1" u="sng" dirty="0"/>
              <a:t>3- </a:t>
            </a:r>
            <a:r>
              <a:rPr lang="es-ES" altLang="en-US" sz="3200" dirty="0"/>
              <a:t>Revisión e introducción al VIH / SIDA a las ITS (infecciones de transmisión sexual), prevención, toma de decisiones, responsabilidad personal, seguridad.</a:t>
            </a:r>
            <a:endParaRPr lang="en-US" altLang="en-US" sz="3200" dirty="0"/>
          </a:p>
          <a:p>
            <a:pPr lvl="1"/>
            <a:endParaRPr lang="en-US" altLang="en-US" sz="1600" dirty="0"/>
          </a:p>
        </p:txBody>
      </p:sp>
      <p:pic>
        <p:nvPicPr>
          <p:cNvPr id="2" name="Audio 1">
            <a:hlinkClick r:id="" action="ppaction://media"/>
            <a:extLst>
              <a:ext uri="{FF2B5EF4-FFF2-40B4-BE49-F238E27FC236}">
                <a16:creationId xmlns:a16="http://schemas.microsoft.com/office/drawing/2014/main" id="{924F90F4-011F-874A-9B7F-50812B80CD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027"/>
    </mc:Choice>
    <mc:Fallback xmlns="">
      <p:transition spd="slow" advTm="51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z="3600" dirty="0"/>
              <a:t>S.H.A.R.E. </a:t>
            </a:r>
            <a:r>
              <a:rPr lang="es-ES" altLang="en-US" sz="3600" dirty="0"/>
              <a:t>PLAN DE ESTUDIOS </a:t>
            </a:r>
            <a:r>
              <a:rPr lang="es-ES" altLang="en-US" sz="3600" dirty="0" smtClean="0"/>
              <a:t>DEL 7</a:t>
            </a:r>
            <a:r>
              <a:rPr lang="en-US" altLang="en-US" sz="2700" cap="none" spc="0" dirty="0">
                <a:solidFill>
                  <a:schemeClr val="tx1"/>
                </a:solidFill>
                <a:latin typeface="Gill Sans MT" panose="020B0502020104020203"/>
              </a:rPr>
              <a:t>m</a:t>
            </a:r>
            <a:r>
              <a:rPr lang="en-US" altLang="en-US" sz="2700" cap="none" spc="0" dirty="0" smtClean="0">
                <a:solidFill>
                  <a:schemeClr val="tx1"/>
                </a:solidFill>
                <a:latin typeface="Gill Sans MT" panose="020B0502020104020203"/>
              </a:rPr>
              <a:t>o</a:t>
            </a:r>
            <a:r>
              <a:rPr lang="en-US" altLang="en-US" sz="2700" cap="none" spc="0" dirty="0">
                <a:solidFill>
                  <a:schemeClr val="tx1"/>
                </a:solidFill>
                <a:latin typeface="Gill Sans MT" panose="020B0502020104020203"/>
              </a:rPr>
              <a:t>.</a:t>
            </a:r>
            <a:r>
              <a:rPr lang="es-ES" altLang="en-US" sz="3600" dirty="0">
                <a:solidFill>
                  <a:schemeClr val="tx1"/>
                </a:solidFill>
              </a:rPr>
              <a:t> </a:t>
            </a:r>
            <a:r>
              <a:rPr lang="es-ES" altLang="en-US" sz="3600" dirty="0"/>
              <a:t>GRADO </a:t>
            </a:r>
            <a:endParaRPr lang="en-US" altLang="en-US" sz="3600" dirty="0"/>
          </a:p>
        </p:txBody>
      </p:sp>
      <p:sp>
        <p:nvSpPr>
          <p:cNvPr id="13315" name="Content Placeholder 2"/>
          <p:cNvSpPr>
            <a:spLocks noGrp="1"/>
          </p:cNvSpPr>
          <p:nvPr>
            <p:ph idx="1"/>
          </p:nvPr>
        </p:nvSpPr>
        <p:spPr>
          <a:xfrm>
            <a:off x="685800" y="1371600"/>
            <a:ext cx="8000999" cy="5714999"/>
          </a:xfrm>
        </p:spPr>
        <p:txBody>
          <a:bodyPr>
            <a:noAutofit/>
          </a:bodyPr>
          <a:lstStyle/>
          <a:p>
            <a:r>
              <a:rPr lang="es-ES" altLang="en-US" sz="2800" b="1" u="sng" dirty="0" smtClean="0"/>
              <a:t>Lección 1- </a:t>
            </a:r>
            <a:r>
              <a:rPr lang="es-ES" altLang="en-US" sz="2800" dirty="0"/>
              <a:t>Influencias de los medios sobre el cuerpo y la imagen de uno mismo, actitud saludable sobre la imagen del cuerpo, estereotipos de género, papel de la autoestima en las </a:t>
            </a:r>
            <a:r>
              <a:rPr lang="es-ES" altLang="en-US" sz="2800" dirty="0" smtClean="0"/>
              <a:t>relaciones</a:t>
            </a:r>
          </a:p>
          <a:p>
            <a:r>
              <a:rPr lang="en-US" altLang="en-US" sz="2800" b="1" dirty="0" smtClean="0"/>
              <a:t>L</a:t>
            </a:r>
            <a:r>
              <a:rPr lang="es-ES" altLang="en-US" sz="2800" b="1" dirty="0" err="1" smtClean="0"/>
              <a:t>ección</a:t>
            </a:r>
            <a:r>
              <a:rPr lang="es-ES" altLang="en-US" sz="2800" b="1" dirty="0" smtClean="0"/>
              <a:t> </a:t>
            </a:r>
            <a:r>
              <a:rPr lang="es-ES" altLang="en-US" sz="2800" b="1" dirty="0"/>
              <a:t>2- </a:t>
            </a:r>
            <a:r>
              <a:rPr lang="es-ES" altLang="en-US" sz="2800" dirty="0"/>
              <a:t>Embarazo adolescente, impacto del embarazo adolescente, riesgos, toma de decisiones y establecimiento de límites personales</a:t>
            </a:r>
            <a:endParaRPr lang="en-US" altLang="en-US" sz="2800" dirty="0"/>
          </a:p>
          <a:p>
            <a:r>
              <a:rPr lang="en-US" altLang="en-US" sz="2800" b="1" u="sng" dirty="0" smtClean="0"/>
              <a:t>Lección </a:t>
            </a:r>
            <a:r>
              <a:rPr lang="en-US" altLang="en-US" sz="2800" b="1" u="sng" dirty="0"/>
              <a:t>3</a:t>
            </a:r>
            <a:r>
              <a:rPr lang="en-US" altLang="en-US" sz="2800" dirty="0"/>
              <a:t>- </a:t>
            </a:r>
            <a:r>
              <a:rPr lang="es-ES" altLang="en-US" sz="2800" dirty="0"/>
              <a:t>R</a:t>
            </a:r>
            <a:r>
              <a:rPr lang="es-ES" altLang="en-US" sz="2800" dirty="0" smtClean="0"/>
              <a:t>esponsabilidad </a:t>
            </a:r>
            <a:r>
              <a:rPr lang="es-ES" altLang="en-US" sz="2800" dirty="0"/>
              <a:t>sexual, abstinencia, construcción de relaciones, resistencia a la presión de los compañeros</a:t>
            </a:r>
            <a:endParaRPr lang="en-US" altLang="en-US" sz="3200" dirty="0"/>
          </a:p>
        </p:txBody>
      </p:sp>
      <p:pic>
        <p:nvPicPr>
          <p:cNvPr id="2" name="Audio 1">
            <a:hlinkClick r:id="" action="ppaction://media"/>
            <a:extLst>
              <a:ext uri="{FF2B5EF4-FFF2-40B4-BE49-F238E27FC236}">
                <a16:creationId xmlns:a16="http://schemas.microsoft.com/office/drawing/2014/main" id="{8D4B8BFE-2567-0B4A-A032-66E15D1EBF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749"/>
    </mc:Choice>
    <mc:Fallback xmlns="">
      <p:transition spd="slow" advTm="31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z="3600" dirty="0"/>
              <a:t>S.H.A.R.E. </a:t>
            </a:r>
            <a:r>
              <a:rPr lang="es-ES" altLang="en-US" sz="3600" dirty="0"/>
              <a:t>PLAN DE ESTUDIOS </a:t>
            </a:r>
            <a:r>
              <a:rPr lang="es-ES" altLang="en-US" sz="3600" dirty="0" smtClean="0"/>
              <a:t>DEL 8</a:t>
            </a:r>
            <a:r>
              <a:rPr lang="en-US" altLang="en-US" sz="2700" cap="none" spc="0" dirty="0" smtClean="0">
                <a:solidFill>
                  <a:schemeClr val="tx1"/>
                </a:solidFill>
                <a:latin typeface="Gill Sans MT" panose="020B0502020104020203"/>
              </a:rPr>
              <a:t>vo</a:t>
            </a:r>
            <a:r>
              <a:rPr lang="en-US" altLang="en-US" sz="2700" cap="none" spc="0" dirty="0">
                <a:solidFill>
                  <a:schemeClr val="tx1"/>
                </a:solidFill>
                <a:latin typeface="Gill Sans MT" panose="020B0502020104020203"/>
              </a:rPr>
              <a:t>.</a:t>
            </a:r>
            <a:r>
              <a:rPr lang="es-ES" altLang="en-US" sz="3600" dirty="0">
                <a:solidFill>
                  <a:schemeClr val="tx1"/>
                </a:solidFill>
              </a:rPr>
              <a:t> </a:t>
            </a:r>
            <a:r>
              <a:rPr lang="es-ES" altLang="en-US" sz="3600" dirty="0"/>
              <a:t>GRADO </a:t>
            </a:r>
            <a:endParaRPr lang="en-US" altLang="en-US" sz="3600" dirty="0"/>
          </a:p>
        </p:txBody>
      </p:sp>
      <p:sp>
        <p:nvSpPr>
          <p:cNvPr id="14339" name="Content Placeholder 2"/>
          <p:cNvSpPr>
            <a:spLocks noGrp="1"/>
          </p:cNvSpPr>
          <p:nvPr>
            <p:ph idx="1"/>
          </p:nvPr>
        </p:nvSpPr>
        <p:spPr>
          <a:xfrm>
            <a:off x="938758" y="1371600"/>
            <a:ext cx="7633742" cy="4724400"/>
          </a:xfrm>
        </p:spPr>
        <p:txBody>
          <a:bodyPr>
            <a:normAutofit/>
          </a:bodyPr>
          <a:lstStyle/>
          <a:p>
            <a:pPr lvl="0"/>
            <a:r>
              <a:rPr lang="en-US" sz="3200" b="1" u="sng" dirty="0" smtClean="0"/>
              <a:t>Temas de la lección: </a:t>
            </a:r>
          </a:p>
          <a:p>
            <a:pPr lvl="1"/>
            <a:r>
              <a:rPr lang="en-US" sz="3000" b="1" dirty="0" smtClean="0"/>
              <a:t>Abstinencia, </a:t>
            </a:r>
            <a:r>
              <a:rPr lang="es-ES" sz="3000" b="1" dirty="0"/>
              <a:t>anticonceptivos e </a:t>
            </a:r>
            <a:r>
              <a:rPr lang="es-ES" sz="3000" b="1" dirty="0" err="1" smtClean="0"/>
              <a:t>STIs</a:t>
            </a:r>
            <a:endParaRPr lang="es-ES" sz="3000" b="1" dirty="0"/>
          </a:p>
          <a:p>
            <a:pPr lvl="1"/>
            <a:r>
              <a:rPr lang="es-ES" sz="3000" b="1" dirty="0"/>
              <a:t>Consentimiento</a:t>
            </a:r>
          </a:p>
          <a:p>
            <a:pPr lvl="1"/>
            <a:r>
              <a:rPr lang="es-ES" sz="3000" b="1" dirty="0"/>
              <a:t>Relaciones saludables versus no saludables</a:t>
            </a:r>
          </a:p>
          <a:p>
            <a:pPr lvl="1"/>
            <a:r>
              <a:rPr lang="es-ES" sz="3000" b="1" dirty="0"/>
              <a:t>Salud sexual y reproductiva</a:t>
            </a:r>
            <a:endParaRPr lang="en-US" altLang="en-US" sz="1600" dirty="0"/>
          </a:p>
        </p:txBody>
      </p:sp>
      <p:pic>
        <p:nvPicPr>
          <p:cNvPr id="3" name="Audio 2">
            <a:hlinkClick r:id="" action="ppaction://media"/>
            <a:extLst>
              <a:ext uri="{FF2B5EF4-FFF2-40B4-BE49-F238E27FC236}">
                <a16:creationId xmlns:a16="http://schemas.microsoft.com/office/drawing/2014/main" id="{2AFDDF5D-B09E-FA43-AAEF-4612B34225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255"/>
    </mc:Choice>
    <mc:Fallback xmlns="">
      <p:transition spd="slow" advTm="43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Videos </a:t>
            </a:r>
            <a:r>
              <a:rPr lang="en-US" dirty="0"/>
              <a:t>DE Middle school </a:t>
            </a:r>
          </a:p>
        </p:txBody>
      </p:sp>
      <p:sp>
        <p:nvSpPr>
          <p:cNvPr id="3" name="Content Placeholder 2"/>
          <p:cNvSpPr>
            <a:spLocks noGrp="1"/>
          </p:cNvSpPr>
          <p:nvPr>
            <p:ph sz="half" idx="1"/>
          </p:nvPr>
        </p:nvSpPr>
        <p:spPr>
          <a:xfrm>
            <a:off x="942975" y="1295400"/>
            <a:ext cx="3547571" cy="4876800"/>
          </a:xfrm>
        </p:spPr>
        <p:txBody>
          <a:bodyPr>
            <a:normAutofit/>
          </a:bodyPr>
          <a:lstStyle/>
          <a:p>
            <a:pPr marL="0" indent="0">
              <a:buNone/>
            </a:pPr>
            <a:r>
              <a:rPr lang="en-US" sz="2800" b="1" dirty="0" smtClean="0"/>
              <a:t>6</a:t>
            </a:r>
            <a:r>
              <a:rPr lang="en-US" sz="2800" b="1" baseline="30000" dirty="0" smtClean="0"/>
              <a:t>to.</a:t>
            </a:r>
            <a:r>
              <a:rPr lang="en-US" sz="2800" b="1" dirty="0" smtClean="0"/>
              <a:t> Grado: </a:t>
            </a:r>
            <a:endParaRPr lang="en-US" sz="2800" b="1" dirty="0"/>
          </a:p>
          <a:p>
            <a:r>
              <a:rPr lang="es-ES" dirty="0"/>
              <a:t>Niña a mujer</a:t>
            </a:r>
          </a:p>
          <a:p>
            <a:r>
              <a:rPr lang="es-ES" dirty="0"/>
              <a:t>Chico a hombre</a:t>
            </a:r>
          </a:p>
          <a:p>
            <a:r>
              <a:rPr lang="es-ES" dirty="0"/>
              <a:t>Entendiendo el </a:t>
            </a:r>
            <a:r>
              <a:rPr lang="es-ES" dirty="0" smtClean="0"/>
              <a:t>VIH </a:t>
            </a:r>
            <a:r>
              <a:rPr lang="es-ES" dirty="0"/>
              <a:t>y el SIDA</a:t>
            </a:r>
            <a:endParaRPr lang="en-US" dirty="0"/>
          </a:p>
          <a:p>
            <a:pPr marL="0" indent="0">
              <a:buNone/>
            </a:pPr>
            <a:endParaRPr lang="en-US" b="1" dirty="0"/>
          </a:p>
          <a:p>
            <a:pPr marL="0" indent="0">
              <a:buNone/>
            </a:pPr>
            <a:r>
              <a:rPr lang="en-US" sz="2800" b="1" dirty="0" smtClean="0"/>
              <a:t>7</a:t>
            </a:r>
            <a:r>
              <a:rPr lang="en-US" sz="2800" b="1" baseline="30000" dirty="0" smtClean="0"/>
              <a:t>mo.</a:t>
            </a:r>
            <a:r>
              <a:rPr lang="en-US" sz="2800" b="1" dirty="0" smtClean="0"/>
              <a:t> Grado:</a:t>
            </a:r>
            <a:endParaRPr lang="en-US" sz="2800" b="1" dirty="0"/>
          </a:p>
          <a:p>
            <a:r>
              <a:rPr lang="es-ES" dirty="0"/>
              <a:t>Adolescentes reales que eligen la abstinencia</a:t>
            </a:r>
          </a:p>
          <a:p>
            <a:r>
              <a:rPr lang="es-ES" dirty="0"/>
              <a:t>Desarrollo fetal: un viaje de nueve meses</a:t>
            </a:r>
            <a:endParaRPr lang="en-US" dirty="0"/>
          </a:p>
        </p:txBody>
      </p:sp>
      <p:sp>
        <p:nvSpPr>
          <p:cNvPr id="4" name="Content Placeholder 3"/>
          <p:cNvSpPr>
            <a:spLocks noGrp="1"/>
          </p:cNvSpPr>
          <p:nvPr>
            <p:ph sz="half" idx="2"/>
          </p:nvPr>
        </p:nvSpPr>
        <p:spPr>
          <a:xfrm>
            <a:off x="5029200" y="2209800"/>
            <a:ext cx="3543300" cy="3771900"/>
          </a:xfrm>
        </p:spPr>
        <p:txBody>
          <a:bodyPr>
            <a:normAutofit/>
          </a:bodyPr>
          <a:lstStyle/>
          <a:p>
            <a:pPr marL="0" indent="0">
              <a:buNone/>
            </a:pPr>
            <a:r>
              <a:rPr lang="en-US" sz="2800" b="1" dirty="0" smtClean="0"/>
              <a:t>8</a:t>
            </a:r>
            <a:r>
              <a:rPr lang="en-US" sz="2800" b="1" baseline="30000" dirty="0" smtClean="0"/>
              <a:t>vo.</a:t>
            </a:r>
            <a:r>
              <a:rPr lang="en-US" sz="2800" b="1" dirty="0" smtClean="0"/>
              <a:t> Grado:</a:t>
            </a:r>
            <a:endParaRPr lang="en-US" sz="2800" b="1" dirty="0"/>
          </a:p>
          <a:p>
            <a:r>
              <a:rPr lang="es-ES" dirty="0"/>
              <a:t>Los enlaces de video están integrados en cada una de las lecciones de PowerPoint.</a:t>
            </a:r>
            <a:endParaRPr lang="en-US" dirty="0"/>
          </a:p>
        </p:txBody>
      </p:sp>
      <p:pic>
        <p:nvPicPr>
          <p:cNvPr id="6" name="Audio 5">
            <a:hlinkClick r:id="" action="ppaction://media"/>
            <a:extLst>
              <a:ext uri="{FF2B5EF4-FFF2-40B4-BE49-F238E27FC236}">
                <a16:creationId xmlns:a16="http://schemas.microsoft.com/office/drawing/2014/main" id="{15AF1EA6-03CB-6042-86F7-25C00943AB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9252506"/>
      </p:ext>
    </p:extLst>
  </p:cSld>
  <p:clrMapOvr>
    <a:masterClrMapping/>
  </p:clrMapOvr>
  <mc:AlternateContent xmlns:mc="http://schemas.openxmlformats.org/markup-compatibility/2006" xmlns:p14="http://schemas.microsoft.com/office/powerpoint/2010/main">
    <mc:Choice Requires="p14">
      <p:transition spd="slow" p14:dur="2000" advTm="31287"/>
    </mc:Choice>
    <mc:Fallback xmlns="">
      <p:transition spd="slow" advTm="31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adg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Badge">
      <a:majorFont>
        <a:latin typeface="Impact" panose="020B0806030902050204"/>
        <a:ea typeface=""/>
        <a:cs typeface=""/>
      </a:majorFont>
      <a:minorFont>
        <a:latin typeface="Gill Sans MT" panose="020B0502020104020203"/>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6402</TotalTime>
  <Words>867</Words>
  <Application>Microsoft Office PowerPoint</Application>
  <PresentationFormat>On-screen Show (4:3)</PresentationFormat>
  <Paragraphs>62</Paragraphs>
  <Slides>16</Slides>
  <Notes>1</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Gill Sans MT</vt:lpstr>
      <vt:lpstr>Impact</vt:lpstr>
      <vt:lpstr>Badge</vt:lpstr>
      <vt:lpstr>S.H.A.R.E.  Vista Previa  para padres  (Educación sobre sexualidad, salud y responsabilidad)</vt:lpstr>
      <vt:lpstr>S.H.A.R.E. ANTECEDENTES DEL PROGRAMA</vt:lpstr>
      <vt:lpstr>LA MISIÓN DE S.H.A.R.E.</vt:lpstr>
      <vt:lpstr>LA IMPORTANCIA DE SHARE  DE ACUERDO A LA ACADEMIA AMERICANA DE PEDIATRIA…</vt:lpstr>
      <vt:lpstr>Encuesta de comportamiento de riesgo de los jóvenes de Nevada HS 2017 Porcentaje de estudiantes de HS que tuvieron relaciones sexuales con al menos una persona durante los tres meses anteriores a la encuesta</vt:lpstr>
      <vt:lpstr>S.H.A.R.E. PLAN DE ESTUDIOS DE 6to. GRADO  </vt:lpstr>
      <vt:lpstr>S.H.A.R.E. PLAN DE ESTUDIOS DEL 7mo. GRADO </vt:lpstr>
      <vt:lpstr>S.H.A.R.E. PLAN DE ESTUDIOS DEL 8vo. GRADO </vt:lpstr>
      <vt:lpstr>Videos DE Middle school </vt:lpstr>
      <vt:lpstr>¿Dónde encuentro las lecciones de SHARE?</vt:lpstr>
      <vt:lpstr>PowerPoint Presentation</vt:lpstr>
      <vt:lpstr>PowerPoint Presentation</vt:lpstr>
      <vt:lpstr>PowerPoint Presentation</vt:lpstr>
      <vt:lpstr>PowerPoint Presentation</vt:lpstr>
      <vt:lpstr>Preguntas frecuentes</vt:lpstr>
      <vt:lpstr>Para más información: contáctenos en:</vt:lpstr>
    </vt:vector>
  </TitlesOfParts>
  <Company>WCSD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RELATIONSHIPS</dc:title>
  <dc:creator>Administrator</dc:creator>
  <cp:lastModifiedBy>Proctor, Rochelle</cp:lastModifiedBy>
  <cp:revision>98</cp:revision>
  <dcterms:created xsi:type="dcterms:W3CDTF">2010-06-04T19:20:32Z</dcterms:created>
  <dcterms:modified xsi:type="dcterms:W3CDTF">2020-09-22T17:49:04Z</dcterms:modified>
</cp:coreProperties>
</file>